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73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5" name="Shape 485"/>
        <p:cNvGrpSpPr/>
        <p:nvPr/>
      </p:nvGrpSpPr>
      <p:grpSpPr>
        <a:xfrm>
          <a:off x="0" y="0"/>
          <a:ext cx="0" cy="0"/>
          <a:chOff x="0" y="0"/>
          <a:chExt cx="0" cy="0"/>
        </a:xfrm>
      </p:grpSpPr>
      <p:sp>
        <p:nvSpPr>
          <p:cNvPr id="486" name="Shape 48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487" name="Shape 487"/>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2" name="Shape 552"/>
        <p:cNvGrpSpPr/>
        <p:nvPr/>
      </p:nvGrpSpPr>
      <p:grpSpPr>
        <a:xfrm>
          <a:off x="0" y="0"/>
          <a:ext cx="0" cy="0"/>
          <a:chOff x="0" y="0"/>
          <a:chExt cx="0" cy="0"/>
        </a:xfrm>
      </p:grpSpPr>
      <p:sp>
        <p:nvSpPr>
          <p:cNvPr id="553" name="Shape 55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54" name="Shape 554"/>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0" name="Shape 560"/>
        <p:cNvGrpSpPr/>
        <p:nvPr/>
      </p:nvGrpSpPr>
      <p:grpSpPr>
        <a:xfrm>
          <a:off x="0" y="0"/>
          <a:ext cx="0" cy="0"/>
          <a:chOff x="0" y="0"/>
          <a:chExt cx="0" cy="0"/>
        </a:xfrm>
      </p:grpSpPr>
      <p:sp>
        <p:nvSpPr>
          <p:cNvPr id="561" name="Shape 56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62" name="Shape 562"/>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8" name="Shape 568"/>
        <p:cNvGrpSpPr/>
        <p:nvPr/>
      </p:nvGrpSpPr>
      <p:grpSpPr>
        <a:xfrm>
          <a:off x="0" y="0"/>
          <a:ext cx="0" cy="0"/>
          <a:chOff x="0" y="0"/>
          <a:chExt cx="0" cy="0"/>
        </a:xfrm>
      </p:grpSpPr>
      <p:sp>
        <p:nvSpPr>
          <p:cNvPr id="569" name="Shape 56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70" name="Shape 570"/>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6" name="Shape 576"/>
        <p:cNvGrpSpPr/>
        <p:nvPr/>
      </p:nvGrpSpPr>
      <p:grpSpPr>
        <a:xfrm>
          <a:off x="0" y="0"/>
          <a:ext cx="0" cy="0"/>
          <a:chOff x="0" y="0"/>
          <a:chExt cx="0" cy="0"/>
        </a:xfrm>
      </p:grpSpPr>
      <p:sp>
        <p:nvSpPr>
          <p:cNvPr id="577" name="Shape 57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78" name="Shape 578"/>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4" name="Shape 584"/>
        <p:cNvGrpSpPr/>
        <p:nvPr/>
      </p:nvGrpSpPr>
      <p:grpSpPr>
        <a:xfrm>
          <a:off x="0" y="0"/>
          <a:ext cx="0" cy="0"/>
          <a:chOff x="0" y="0"/>
          <a:chExt cx="0" cy="0"/>
        </a:xfrm>
      </p:grpSpPr>
      <p:sp>
        <p:nvSpPr>
          <p:cNvPr id="585" name="Shape 58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86" name="Shape 586"/>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2" name="Shape 592"/>
        <p:cNvGrpSpPr/>
        <p:nvPr/>
      </p:nvGrpSpPr>
      <p:grpSpPr>
        <a:xfrm>
          <a:off x="0" y="0"/>
          <a:ext cx="0" cy="0"/>
          <a:chOff x="0" y="0"/>
          <a:chExt cx="0" cy="0"/>
        </a:xfrm>
      </p:grpSpPr>
      <p:sp>
        <p:nvSpPr>
          <p:cNvPr id="593" name="Shape 59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94" name="Shape 594"/>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8" name="Shape 598"/>
        <p:cNvGrpSpPr/>
        <p:nvPr/>
      </p:nvGrpSpPr>
      <p:grpSpPr>
        <a:xfrm>
          <a:off x="0" y="0"/>
          <a:ext cx="0" cy="0"/>
          <a:chOff x="0" y="0"/>
          <a:chExt cx="0" cy="0"/>
        </a:xfrm>
      </p:grpSpPr>
      <p:sp>
        <p:nvSpPr>
          <p:cNvPr id="599" name="Shape 59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00" name="Shape 600"/>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6" name="Shape 606"/>
        <p:cNvGrpSpPr/>
        <p:nvPr/>
      </p:nvGrpSpPr>
      <p:grpSpPr>
        <a:xfrm>
          <a:off x="0" y="0"/>
          <a:ext cx="0" cy="0"/>
          <a:chOff x="0" y="0"/>
          <a:chExt cx="0" cy="0"/>
        </a:xfrm>
      </p:grpSpPr>
      <p:sp>
        <p:nvSpPr>
          <p:cNvPr id="607" name="Shape 60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08" name="Shape 608"/>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4" name="Shape 614"/>
        <p:cNvGrpSpPr/>
        <p:nvPr/>
      </p:nvGrpSpPr>
      <p:grpSpPr>
        <a:xfrm>
          <a:off x="0" y="0"/>
          <a:ext cx="0" cy="0"/>
          <a:chOff x="0" y="0"/>
          <a:chExt cx="0" cy="0"/>
        </a:xfrm>
      </p:grpSpPr>
      <p:sp>
        <p:nvSpPr>
          <p:cNvPr id="615" name="Shape 61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16" name="Shape 616"/>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2" name="Shape 622"/>
        <p:cNvGrpSpPr/>
        <p:nvPr/>
      </p:nvGrpSpPr>
      <p:grpSpPr>
        <a:xfrm>
          <a:off x="0" y="0"/>
          <a:ext cx="0" cy="0"/>
          <a:chOff x="0" y="0"/>
          <a:chExt cx="0" cy="0"/>
        </a:xfrm>
      </p:grpSpPr>
      <p:sp>
        <p:nvSpPr>
          <p:cNvPr id="623" name="Shape 62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24" name="Shape 624"/>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0" name="Shape 490"/>
        <p:cNvGrpSpPr/>
        <p:nvPr/>
      </p:nvGrpSpPr>
      <p:grpSpPr>
        <a:xfrm>
          <a:off x="0" y="0"/>
          <a:ext cx="0" cy="0"/>
          <a:chOff x="0" y="0"/>
          <a:chExt cx="0" cy="0"/>
        </a:xfrm>
      </p:grpSpPr>
      <p:sp>
        <p:nvSpPr>
          <p:cNvPr id="491" name="Shape 49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492" name="Shape 492"/>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0" name="Shape 630"/>
        <p:cNvGrpSpPr/>
        <p:nvPr/>
      </p:nvGrpSpPr>
      <p:grpSpPr>
        <a:xfrm>
          <a:off x="0" y="0"/>
          <a:ext cx="0" cy="0"/>
          <a:chOff x="0" y="0"/>
          <a:chExt cx="0" cy="0"/>
        </a:xfrm>
      </p:grpSpPr>
      <p:sp>
        <p:nvSpPr>
          <p:cNvPr id="631" name="Shape 63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32" name="Shape 632"/>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8" name="Shape 638"/>
        <p:cNvGrpSpPr/>
        <p:nvPr/>
      </p:nvGrpSpPr>
      <p:grpSpPr>
        <a:xfrm>
          <a:off x="0" y="0"/>
          <a:ext cx="0" cy="0"/>
          <a:chOff x="0" y="0"/>
          <a:chExt cx="0" cy="0"/>
        </a:xfrm>
      </p:grpSpPr>
      <p:sp>
        <p:nvSpPr>
          <p:cNvPr id="639" name="Shape 63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40" name="Shape 640"/>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6" name="Shape 646"/>
        <p:cNvGrpSpPr/>
        <p:nvPr/>
      </p:nvGrpSpPr>
      <p:grpSpPr>
        <a:xfrm>
          <a:off x="0" y="0"/>
          <a:ext cx="0" cy="0"/>
          <a:chOff x="0" y="0"/>
          <a:chExt cx="0" cy="0"/>
        </a:xfrm>
      </p:grpSpPr>
      <p:sp>
        <p:nvSpPr>
          <p:cNvPr id="647" name="Shape 64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48" name="Shape 648"/>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4" name="Shape 654"/>
        <p:cNvGrpSpPr/>
        <p:nvPr/>
      </p:nvGrpSpPr>
      <p:grpSpPr>
        <a:xfrm>
          <a:off x="0" y="0"/>
          <a:ext cx="0" cy="0"/>
          <a:chOff x="0" y="0"/>
          <a:chExt cx="0" cy="0"/>
        </a:xfrm>
      </p:grpSpPr>
      <p:sp>
        <p:nvSpPr>
          <p:cNvPr id="655" name="Shape 65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56" name="Shape 656"/>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2" name="Shape 662"/>
        <p:cNvGrpSpPr/>
        <p:nvPr/>
      </p:nvGrpSpPr>
      <p:grpSpPr>
        <a:xfrm>
          <a:off x="0" y="0"/>
          <a:ext cx="0" cy="0"/>
          <a:chOff x="0" y="0"/>
          <a:chExt cx="0" cy="0"/>
        </a:xfrm>
      </p:grpSpPr>
      <p:sp>
        <p:nvSpPr>
          <p:cNvPr id="663" name="Shape 66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64" name="Shape 664"/>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0" name="Shape 670"/>
        <p:cNvGrpSpPr/>
        <p:nvPr/>
      </p:nvGrpSpPr>
      <p:grpSpPr>
        <a:xfrm>
          <a:off x="0" y="0"/>
          <a:ext cx="0" cy="0"/>
          <a:chOff x="0" y="0"/>
          <a:chExt cx="0" cy="0"/>
        </a:xfrm>
      </p:grpSpPr>
      <p:sp>
        <p:nvSpPr>
          <p:cNvPr id="671" name="Shape 67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72" name="Shape 672"/>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8" name="Shape 678"/>
        <p:cNvGrpSpPr/>
        <p:nvPr/>
      </p:nvGrpSpPr>
      <p:grpSpPr>
        <a:xfrm>
          <a:off x="0" y="0"/>
          <a:ext cx="0" cy="0"/>
          <a:chOff x="0" y="0"/>
          <a:chExt cx="0" cy="0"/>
        </a:xfrm>
      </p:grpSpPr>
      <p:sp>
        <p:nvSpPr>
          <p:cNvPr id="679" name="Shape 67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80" name="Shape 680"/>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6" name="Shape 686"/>
        <p:cNvGrpSpPr/>
        <p:nvPr/>
      </p:nvGrpSpPr>
      <p:grpSpPr>
        <a:xfrm>
          <a:off x="0" y="0"/>
          <a:ext cx="0" cy="0"/>
          <a:chOff x="0" y="0"/>
          <a:chExt cx="0" cy="0"/>
        </a:xfrm>
      </p:grpSpPr>
      <p:sp>
        <p:nvSpPr>
          <p:cNvPr id="687" name="Shape 68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88" name="Shape 688"/>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4" name="Shape 694"/>
        <p:cNvGrpSpPr/>
        <p:nvPr/>
      </p:nvGrpSpPr>
      <p:grpSpPr>
        <a:xfrm>
          <a:off x="0" y="0"/>
          <a:ext cx="0" cy="0"/>
          <a:chOff x="0" y="0"/>
          <a:chExt cx="0" cy="0"/>
        </a:xfrm>
      </p:grpSpPr>
      <p:sp>
        <p:nvSpPr>
          <p:cNvPr id="695" name="Shape 69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96" name="Shape 696"/>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2" name="Shape 702"/>
        <p:cNvGrpSpPr/>
        <p:nvPr/>
      </p:nvGrpSpPr>
      <p:grpSpPr>
        <a:xfrm>
          <a:off x="0" y="0"/>
          <a:ext cx="0" cy="0"/>
          <a:chOff x="0" y="0"/>
          <a:chExt cx="0" cy="0"/>
        </a:xfrm>
      </p:grpSpPr>
      <p:sp>
        <p:nvSpPr>
          <p:cNvPr id="703" name="Shape 70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04" name="Shape 704"/>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498" name="Shape 498"/>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0" name="Shape 710"/>
        <p:cNvGrpSpPr/>
        <p:nvPr/>
      </p:nvGrpSpPr>
      <p:grpSpPr>
        <a:xfrm>
          <a:off x="0" y="0"/>
          <a:ext cx="0" cy="0"/>
          <a:chOff x="0" y="0"/>
          <a:chExt cx="0" cy="0"/>
        </a:xfrm>
      </p:grpSpPr>
      <p:sp>
        <p:nvSpPr>
          <p:cNvPr id="711" name="Shape 71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12" name="Shape 712"/>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0" name="Shape 720"/>
        <p:cNvGrpSpPr/>
        <p:nvPr/>
      </p:nvGrpSpPr>
      <p:grpSpPr>
        <a:xfrm>
          <a:off x="0" y="0"/>
          <a:ext cx="0" cy="0"/>
          <a:chOff x="0" y="0"/>
          <a:chExt cx="0" cy="0"/>
        </a:xfrm>
      </p:grpSpPr>
      <p:sp>
        <p:nvSpPr>
          <p:cNvPr id="721" name="Shape 72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22" name="Shape 722"/>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6" name="Shape 726"/>
        <p:cNvGrpSpPr/>
        <p:nvPr/>
      </p:nvGrpSpPr>
      <p:grpSpPr>
        <a:xfrm>
          <a:off x="0" y="0"/>
          <a:ext cx="0" cy="0"/>
          <a:chOff x="0" y="0"/>
          <a:chExt cx="0" cy="0"/>
        </a:xfrm>
      </p:grpSpPr>
      <p:sp>
        <p:nvSpPr>
          <p:cNvPr id="727" name="Shape 72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28" name="Shape 728"/>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4" name="Shape 734"/>
        <p:cNvGrpSpPr/>
        <p:nvPr/>
      </p:nvGrpSpPr>
      <p:grpSpPr>
        <a:xfrm>
          <a:off x="0" y="0"/>
          <a:ext cx="0" cy="0"/>
          <a:chOff x="0" y="0"/>
          <a:chExt cx="0" cy="0"/>
        </a:xfrm>
      </p:grpSpPr>
      <p:sp>
        <p:nvSpPr>
          <p:cNvPr id="735" name="Shape 73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36" name="Shape 736"/>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2" name="Shape 742"/>
        <p:cNvGrpSpPr/>
        <p:nvPr/>
      </p:nvGrpSpPr>
      <p:grpSpPr>
        <a:xfrm>
          <a:off x="0" y="0"/>
          <a:ext cx="0" cy="0"/>
          <a:chOff x="0" y="0"/>
          <a:chExt cx="0" cy="0"/>
        </a:xfrm>
      </p:grpSpPr>
      <p:sp>
        <p:nvSpPr>
          <p:cNvPr id="743" name="Shape 74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44" name="Shape 744"/>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0" name="Shape 750"/>
        <p:cNvGrpSpPr/>
        <p:nvPr/>
      </p:nvGrpSpPr>
      <p:grpSpPr>
        <a:xfrm>
          <a:off x="0" y="0"/>
          <a:ext cx="0" cy="0"/>
          <a:chOff x="0" y="0"/>
          <a:chExt cx="0" cy="0"/>
        </a:xfrm>
      </p:grpSpPr>
      <p:sp>
        <p:nvSpPr>
          <p:cNvPr id="751" name="Shape 75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52" name="Shape 752"/>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8" name="Shape 758"/>
        <p:cNvGrpSpPr/>
        <p:nvPr/>
      </p:nvGrpSpPr>
      <p:grpSpPr>
        <a:xfrm>
          <a:off x="0" y="0"/>
          <a:ext cx="0" cy="0"/>
          <a:chOff x="0" y="0"/>
          <a:chExt cx="0" cy="0"/>
        </a:xfrm>
      </p:grpSpPr>
      <p:sp>
        <p:nvSpPr>
          <p:cNvPr id="759" name="Shape 75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60" name="Shape 760"/>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6" name="Shape 766"/>
        <p:cNvGrpSpPr/>
        <p:nvPr/>
      </p:nvGrpSpPr>
      <p:grpSpPr>
        <a:xfrm>
          <a:off x="0" y="0"/>
          <a:ext cx="0" cy="0"/>
          <a:chOff x="0" y="0"/>
          <a:chExt cx="0" cy="0"/>
        </a:xfrm>
      </p:grpSpPr>
      <p:sp>
        <p:nvSpPr>
          <p:cNvPr id="767" name="Shape 76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68" name="Shape 768"/>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4" name="Shape 774"/>
        <p:cNvGrpSpPr/>
        <p:nvPr/>
      </p:nvGrpSpPr>
      <p:grpSpPr>
        <a:xfrm>
          <a:off x="0" y="0"/>
          <a:ext cx="0" cy="0"/>
          <a:chOff x="0" y="0"/>
          <a:chExt cx="0" cy="0"/>
        </a:xfrm>
      </p:grpSpPr>
      <p:sp>
        <p:nvSpPr>
          <p:cNvPr id="775" name="Shape 77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76" name="Shape 776"/>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2" name="Shape 782"/>
        <p:cNvGrpSpPr/>
        <p:nvPr/>
      </p:nvGrpSpPr>
      <p:grpSpPr>
        <a:xfrm>
          <a:off x="0" y="0"/>
          <a:ext cx="0" cy="0"/>
          <a:chOff x="0" y="0"/>
          <a:chExt cx="0" cy="0"/>
        </a:xfrm>
      </p:grpSpPr>
      <p:sp>
        <p:nvSpPr>
          <p:cNvPr id="783" name="Shape 78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84" name="Shape 784"/>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06" name="Shape 506"/>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0" name="Shape 790"/>
        <p:cNvGrpSpPr/>
        <p:nvPr/>
      </p:nvGrpSpPr>
      <p:grpSpPr>
        <a:xfrm>
          <a:off x="0" y="0"/>
          <a:ext cx="0" cy="0"/>
          <a:chOff x="0" y="0"/>
          <a:chExt cx="0" cy="0"/>
        </a:xfrm>
      </p:grpSpPr>
      <p:sp>
        <p:nvSpPr>
          <p:cNvPr id="791" name="Shape 79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92" name="Shape 792"/>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8" name="Shape 798"/>
        <p:cNvGrpSpPr/>
        <p:nvPr/>
      </p:nvGrpSpPr>
      <p:grpSpPr>
        <a:xfrm>
          <a:off x="0" y="0"/>
          <a:ext cx="0" cy="0"/>
          <a:chOff x="0" y="0"/>
          <a:chExt cx="0" cy="0"/>
        </a:xfrm>
      </p:grpSpPr>
      <p:sp>
        <p:nvSpPr>
          <p:cNvPr id="799" name="Shape 79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800" name="Shape 800"/>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2" name="Shape 512"/>
        <p:cNvGrpSpPr/>
        <p:nvPr/>
      </p:nvGrpSpPr>
      <p:grpSpPr>
        <a:xfrm>
          <a:off x="0" y="0"/>
          <a:ext cx="0" cy="0"/>
          <a:chOff x="0" y="0"/>
          <a:chExt cx="0" cy="0"/>
        </a:xfrm>
      </p:grpSpPr>
      <p:sp>
        <p:nvSpPr>
          <p:cNvPr id="513" name="Shape 51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14" name="Shape 514"/>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0" name="Shape 520"/>
        <p:cNvGrpSpPr/>
        <p:nvPr/>
      </p:nvGrpSpPr>
      <p:grpSpPr>
        <a:xfrm>
          <a:off x="0" y="0"/>
          <a:ext cx="0" cy="0"/>
          <a:chOff x="0" y="0"/>
          <a:chExt cx="0" cy="0"/>
        </a:xfrm>
      </p:grpSpPr>
      <p:sp>
        <p:nvSpPr>
          <p:cNvPr id="521" name="Shape 52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22" name="Shape 522"/>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8" name="Shape 528"/>
        <p:cNvGrpSpPr/>
        <p:nvPr/>
      </p:nvGrpSpPr>
      <p:grpSpPr>
        <a:xfrm>
          <a:off x="0" y="0"/>
          <a:ext cx="0" cy="0"/>
          <a:chOff x="0" y="0"/>
          <a:chExt cx="0" cy="0"/>
        </a:xfrm>
      </p:grpSpPr>
      <p:sp>
        <p:nvSpPr>
          <p:cNvPr id="529" name="Shape 52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30" name="Shape 530"/>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38" name="Shape 538"/>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4" name="Shape 544"/>
        <p:cNvGrpSpPr/>
        <p:nvPr/>
      </p:nvGrpSpPr>
      <p:grpSpPr>
        <a:xfrm>
          <a:off x="0" y="0"/>
          <a:ext cx="0" cy="0"/>
          <a:chOff x="0" y="0"/>
          <a:chExt cx="0" cy="0"/>
        </a:xfrm>
      </p:grpSpPr>
      <p:sp>
        <p:nvSpPr>
          <p:cNvPr id="545" name="Shape 54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46" name="Shape 546"/>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copyright@historiana.eu" TargetMode="External"/><Relationship Id="rId3" Type="http://schemas.openxmlformats.org/officeDocument/2006/relationships/hyperlink" Target="https://creativecommons.org/licenses/by-sa/4.0/"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copyright@historiana.eu" TargetMode="External"/><Relationship Id="rId3" Type="http://schemas.openxmlformats.org/officeDocument/2006/relationships/hyperlink" Target="https://creativecommons.org/licenses/by-sa/4.0/"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copyright@historiana.eu" TargetMode="External"/><Relationship Id="rId3" Type="http://schemas.openxmlformats.org/officeDocument/2006/relationships/hyperlink" Target="https://creativecommons.org/licenses/by-sa/4.0/" TargetMode="Externa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First Slide (introduction) ">
    <p:spTree>
      <p:nvGrpSpPr>
        <p:cNvPr id="12"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b="0" l="0" r="0" t="0"/>
          <a:stretch/>
        </p:blipFill>
        <p:spPr>
          <a:xfrm>
            <a:off x="7379007" y="6498873"/>
            <a:ext cx="1511900" cy="238963"/>
          </a:xfrm>
          <a:prstGeom prst="rect">
            <a:avLst/>
          </a:prstGeom>
          <a:noFill/>
          <a:ln>
            <a:noFill/>
          </a:ln>
        </p:spPr>
      </p:pic>
      <p:sp>
        <p:nvSpPr>
          <p:cNvPr id="14" name="Shape 14"/>
          <p:cNvSpPr txBox="1"/>
          <p:nvPr>
            <p:ph idx="1" type="body"/>
          </p:nvPr>
        </p:nvSpPr>
        <p:spPr>
          <a:xfrm>
            <a:off x="228598" y="228600"/>
            <a:ext cx="8662307" cy="6164036"/>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with small landscape source right (fill)">
    <p:spTree>
      <p:nvGrpSpPr>
        <p:cNvPr id="53" name="Shape 53"/>
        <p:cNvGrpSpPr/>
        <p:nvPr/>
      </p:nvGrpSpPr>
      <p:grpSpPr>
        <a:xfrm>
          <a:off x="0" y="0"/>
          <a:ext cx="0" cy="0"/>
          <a:chOff x="0" y="0"/>
          <a:chExt cx="0" cy="0"/>
        </a:xfrm>
      </p:grpSpPr>
      <p:sp>
        <p:nvSpPr>
          <p:cNvPr id="54" name="Shape 54"/>
          <p:cNvSpPr txBox="1"/>
          <p:nvPr>
            <p:ph type="title"/>
          </p:nvPr>
        </p:nvSpPr>
        <p:spPr>
          <a:xfrm>
            <a:off x="228597" y="238125"/>
            <a:ext cx="3539216"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 type="body"/>
          </p:nvPr>
        </p:nvSpPr>
        <p:spPr>
          <a:xfrm>
            <a:off x="228598" y="3181350"/>
            <a:ext cx="8654143" cy="3448050"/>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56" name="Shape 56"/>
          <p:cNvSpPr txBox="1"/>
          <p:nvPr>
            <p:ph idx="2" type="body"/>
          </p:nvPr>
        </p:nvSpPr>
        <p:spPr>
          <a:xfrm>
            <a:off x="552450" y="1297667"/>
            <a:ext cx="3215364" cy="1740808"/>
          </a:xfrm>
          <a:prstGeom prst="rect">
            <a:avLst/>
          </a:prstGeom>
          <a:noFill/>
          <a:ln>
            <a:noFill/>
          </a:ln>
        </p:spPr>
        <p:txBody>
          <a:bodyPr anchorCtr="0" anchor="b"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57" name="Shape 57"/>
          <p:cNvSpPr/>
          <p:nvPr>
            <p:ph idx="3" type="pic"/>
          </p:nvPr>
        </p:nvSpPr>
        <p:spPr>
          <a:xfrm>
            <a:off x="3962400" y="238125"/>
            <a:ext cx="4919663" cy="280034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Widescreen (fill) More text">
    <p:spTree>
      <p:nvGrpSpPr>
        <p:cNvPr id="58" name="Shape 58"/>
        <p:cNvGrpSpPr/>
        <p:nvPr/>
      </p:nvGrpSpPr>
      <p:grpSpPr>
        <a:xfrm>
          <a:off x="0" y="0"/>
          <a:ext cx="0" cy="0"/>
          <a:chOff x="0" y="0"/>
          <a:chExt cx="0" cy="0"/>
        </a:xfrm>
      </p:grpSpPr>
      <p:sp>
        <p:nvSpPr>
          <p:cNvPr id="59" name="Shape 59"/>
          <p:cNvSpPr/>
          <p:nvPr>
            <p:ph idx="2" type="pic"/>
          </p:nvPr>
        </p:nvSpPr>
        <p:spPr>
          <a:xfrm>
            <a:off x="228600" y="228216"/>
            <a:ext cx="6457950" cy="2953133"/>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60" name="Shape 60"/>
          <p:cNvSpPr txBox="1"/>
          <p:nvPr>
            <p:ph idx="1" type="body"/>
          </p:nvPr>
        </p:nvSpPr>
        <p:spPr>
          <a:xfrm>
            <a:off x="228601" y="3352800"/>
            <a:ext cx="8654141" cy="327659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61" name="Shape 61"/>
          <p:cNvSpPr txBox="1"/>
          <p:nvPr>
            <p:ph type="title"/>
          </p:nvPr>
        </p:nvSpPr>
        <p:spPr>
          <a:xfrm>
            <a:off x="6686550" y="228601"/>
            <a:ext cx="2196192"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2" name="Shape 62"/>
          <p:cNvSpPr txBox="1"/>
          <p:nvPr>
            <p:ph idx="3" type="body"/>
          </p:nvPr>
        </p:nvSpPr>
        <p:spPr>
          <a:xfrm>
            <a:off x="6686550" y="1552575"/>
            <a:ext cx="2196192" cy="1628775"/>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with small portrait source left (fit)">
    <p:spTree>
      <p:nvGrpSpPr>
        <p:cNvPr id="63" name="Shape 63"/>
        <p:cNvGrpSpPr/>
        <p:nvPr/>
      </p:nvGrpSpPr>
      <p:grpSpPr>
        <a:xfrm>
          <a:off x="0" y="0"/>
          <a:ext cx="0" cy="0"/>
          <a:chOff x="0" y="0"/>
          <a:chExt cx="0" cy="0"/>
        </a:xfrm>
      </p:grpSpPr>
      <p:sp>
        <p:nvSpPr>
          <p:cNvPr id="64" name="Shape 64"/>
          <p:cNvSpPr txBox="1"/>
          <p:nvPr>
            <p:ph type="title"/>
          </p:nvPr>
        </p:nvSpPr>
        <p:spPr>
          <a:xfrm>
            <a:off x="3434442" y="228600"/>
            <a:ext cx="5448300"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5" name="Shape 65"/>
          <p:cNvSpPr txBox="1"/>
          <p:nvPr>
            <p:ph idx="1" type="body"/>
          </p:nvPr>
        </p:nvSpPr>
        <p:spPr>
          <a:xfrm>
            <a:off x="228597" y="238125"/>
            <a:ext cx="2986767" cy="3974278"/>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66" name="Shape 66"/>
          <p:cNvSpPr txBox="1"/>
          <p:nvPr>
            <p:ph idx="2" type="body"/>
          </p:nvPr>
        </p:nvSpPr>
        <p:spPr>
          <a:xfrm>
            <a:off x="3434441" y="1145266"/>
            <a:ext cx="5448301" cy="548413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67" name="Shape 67"/>
          <p:cNvSpPr txBox="1"/>
          <p:nvPr>
            <p:ph idx="3" type="body"/>
          </p:nvPr>
        </p:nvSpPr>
        <p:spPr>
          <a:xfrm>
            <a:off x="228597" y="4412794"/>
            <a:ext cx="2291442" cy="2216605"/>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sources one introduction (fit)">
    <p:spTree>
      <p:nvGrpSpPr>
        <p:cNvPr id="68" name="Shape 68"/>
        <p:cNvGrpSpPr/>
        <p:nvPr/>
      </p:nvGrpSpPr>
      <p:grpSpPr>
        <a:xfrm>
          <a:off x="0" y="0"/>
          <a:ext cx="0" cy="0"/>
          <a:chOff x="0" y="0"/>
          <a:chExt cx="0" cy="0"/>
        </a:xfrm>
      </p:grpSpPr>
      <p:sp>
        <p:nvSpPr>
          <p:cNvPr id="69" name="Shape 69"/>
          <p:cNvSpPr txBox="1"/>
          <p:nvPr>
            <p:ph idx="1" type="body"/>
          </p:nvPr>
        </p:nvSpPr>
        <p:spPr>
          <a:xfrm>
            <a:off x="228601" y="2352675"/>
            <a:ext cx="4057650" cy="2947308"/>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70" name="Shape 70"/>
          <p:cNvSpPr txBox="1"/>
          <p:nvPr>
            <p:ph idx="2" type="body"/>
          </p:nvPr>
        </p:nvSpPr>
        <p:spPr>
          <a:xfrm>
            <a:off x="228600" y="620487"/>
            <a:ext cx="8654141" cy="1541687"/>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71" name="Shape 71"/>
          <p:cNvSpPr txBox="1"/>
          <p:nvPr>
            <p:ph idx="3" type="body"/>
          </p:nvPr>
        </p:nvSpPr>
        <p:spPr>
          <a:xfrm>
            <a:off x="4800600" y="5299982"/>
            <a:ext cx="4082142" cy="1329415"/>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72" name="Shape 72"/>
          <p:cNvSpPr txBox="1"/>
          <p:nvPr>
            <p:ph idx="4" type="body"/>
          </p:nvPr>
        </p:nvSpPr>
        <p:spPr>
          <a:xfrm>
            <a:off x="4800600" y="2352675"/>
            <a:ext cx="4082141" cy="2947308"/>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73" name="Shape 73"/>
          <p:cNvSpPr txBox="1"/>
          <p:nvPr>
            <p:ph idx="5" type="body"/>
          </p:nvPr>
        </p:nvSpPr>
        <p:spPr>
          <a:xfrm>
            <a:off x="228601" y="5299982"/>
            <a:ext cx="4057650" cy="1329414"/>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74" name="Shape 74"/>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source_left more space (smal font)">
    <p:spTree>
      <p:nvGrpSpPr>
        <p:cNvPr id="75" name="Shape 75"/>
        <p:cNvGrpSpPr/>
        <p:nvPr/>
      </p:nvGrpSpPr>
      <p:grpSpPr>
        <a:xfrm>
          <a:off x="0" y="0"/>
          <a:ext cx="0" cy="0"/>
          <a:chOff x="0" y="0"/>
          <a:chExt cx="0" cy="0"/>
        </a:xfrm>
      </p:grpSpPr>
      <p:sp>
        <p:nvSpPr>
          <p:cNvPr id="76" name="Shape 76"/>
          <p:cNvSpPr txBox="1"/>
          <p:nvPr>
            <p:ph type="title"/>
          </p:nvPr>
        </p:nvSpPr>
        <p:spPr>
          <a:xfrm>
            <a:off x="4269919" y="228600"/>
            <a:ext cx="4629150"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7" name="Shape 77"/>
          <p:cNvSpPr txBox="1"/>
          <p:nvPr>
            <p:ph idx="1" type="body"/>
          </p:nvPr>
        </p:nvSpPr>
        <p:spPr>
          <a:xfrm>
            <a:off x="4514848" y="1186087"/>
            <a:ext cx="4384220" cy="441461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78" name="Shape 78"/>
          <p:cNvSpPr txBox="1"/>
          <p:nvPr>
            <p:ph idx="2" type="body"/>
          </p:nvPr>
        </p:nvSpPr>
        <p:spPr>
          <a:xfrm>
            <a:off x="4514848" y="5600700"/>
            <a:ext cx="4384220" cy="104502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79" name="Shape 79"/>
          <p:cNvSpPr txBox="1"/>
          <p:nvPr>
            <p:ph idx="3" type="body"/>
          </p:nvPr>
        </p:nvSpPr>
        <p:spPr>
          <a:xfrm>
            <a:off x="228600" y="228598"/>
            <a:ext cx="4041774" cy="6417129"/>
          </a:xfrm>
          <a:prstGeom prst="rect">
            <a:avLst/>
          </a:prstGeom>
          <a:solidFill>
            <a:srgbClr val="CCCCCC"/>
          </a:solid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1"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chemeClr val="dk1"/>
              </a:buClr>
              <a:buFont typeface="Arial"/>
              <a:buNone/>
              <a:defRPr b="0" i="1" sz="1800" u="none" cap="none" strike="noStrike">
                <a:solidFill>
                  <a:schemeClr val="dk1"/>
                </a:solidFill>
                <a:latin typeface="Trebuchet MS"/>
                <a:ea typeface="Trebuchet MS"/>
                <a:cs typeface="Trebuchet MS"/>
                <a:sym typeface="Trebuchet MS"/>
              </a:defRPr>
            </a:lvl2pPr>
            <a:lvl3pPr indent="0" lvl="2" marL="914400" marR="0" rtl="0" algn="l">
              <a:lnSpc>
                <a:spcPct val="114000"/>
              </a:lnSpc>
              <a:spcBef>
                <a:spcPts val="500"/>
              </a:spcBef>
              <a:buClr>
                <a:schemeClr val="dk1"/>
              </a:buClr>
              <a:buFont typeface="Arial"/>
              <a:buNone/>
              <a:defRPr b="0" i="1" sz="1600" u="none" cap="none" strike="noStrike">
                <a:solidFill>
                  <a:schemeClr val="dk1"/>
                </a:solidFill>
                <a:latin typeface="Trebuchet MS"/>
                <a:ea typeface="Trebuchet MS"/>
                <a:cs typeface="Trebuchet MS"/>
                <a:sym typeface="Trebuchet MS"/>
              </a:defRPr>
            </a:lvl3pPr>
            <a:lvl4pPr indent="0" lvl="3" marL="13716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4pPr>
            <a:lvl5pPr indent="0" lvl="4" marL="18288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source_left (big font)">
    <p:spTree>
      <p:nvGrpSpPr>
        <p:cNvPr id="80" name="Shape 80"/>
        <p:cNvGrpSpPr/>
        <p:nvPr/>
      </p:nvGrpSpPr>
      <p:grpSpPr>
        <a:xfrm>
          <a:off x="0" y="0"/>
          <a:ext cx="0" cy="0"/>
          <a:chOff x="0" y="0"/>
          <a:chExt cx="0" cy="0"/>
        </a:xfrm>
      </p:grpSpPr>
      <p:sp>
        <p:nvSpPr>
          <p:cNvPr id="81" name="Shape 81"/>
          <p:cNvSpPr txBox="1"/>
          <p:nvPr>
            <p:ph type="title"/>
          </p:nvPr>
        </p:nvSpPr>
        <p:spPr>
          <a:xfrm>
            <a:off x="4269919" y="228600"/>
            <a:ext cx="4629150"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2" name="Shape 82"/>
          <p:cNvSpPr txBox="1"/>
          <p:nvPr>
            <p:ph idx="1" type="body"/>
          </p:nvPr>
        </p:nvSpPr>
        <p:spPr>
          <a:xfrm>
            <a:off x="4514848" y="1161594"/>
            <a:ext cx="4384220" cy="548413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83" name="Shape 83"/>
          <p:cNvSpPr txBox="1"/>
          <p:nvPr>
            <p:ph idx="2" type="body"/>
          </p:nvPr>
        </p:nvSpPr>
        <p:spPr>
          <a:xfrm>
            <a:off x="228597" y="5600698"/>
            <a:ext cx="3747406" cy="104502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84" name="Shape 84"/>
          <p:cNvSpPr txBox="1"/>
          <p:nvPr>
            <p:ph idx="3" type="body"/>
          </p:nvPr>
        </p:nvSpPr>
        <p:spPr>
          <a:xfrm>
            <a:off x="228600" y="228600"/>
            <a:ext cx="4041774" cy="5372099"/>
          </a:xfrm>
          <a:prstGeom prst="rect">
            <a:avLst/>
          </a:prstGeom>
          <a:solidFill>
            <a:srgbClr val="CCCCCC"/>
          </a:solid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1" sz="20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chemeClr val="dk1"/>
              </a:buClr>
              <a:buFont typeface="Arial"/>
              <a:buNone/>
              <a:defRPr b="0" i="1" sz="1800" u="none" cap="none" strike="noStrike">
                <a:solidFill>
                  <a:schemeClr val="dk1"/>
                </a:solidFill>
                <a:latin typeface="Trebuchet MS"/>
                <a:ea typeface="Trebuchet MS"/>
                <a:cs typeface="Trebuchet MS"/>
                <a:sym typeface="Trebuchet MS"/>
              </a:defRPr>
            </a:lvl2pPr>
            <a:lvl3pPr indent="0" lvl="2" marL="914400" marR="0" rtl="0" algn="l">
              <a:lnSpc>
                <a:spcPct val="114000"/>
              </a:lnSpc>
              <a:spcBef>
                <a:spcPts val="500"/>
              </a:spcBef>
              <a:buClr>
                <a:schemeClr val="dk1"/>
              </a:buClr>
              <a:buFont typeface="Arial"/>
              <a:buNone/>
              <a:defRPr b="0" i="1" sz="1600" u="none" cap="none" strike="noStrike">
                <a:solidFill>
                  <a:schemeClr val="dk1"/>
                </a:solidFill>
                <a:latin typeface="Trebuchet MS"/>
                <a:ea typeface="Trebuchet MS"/>
                <a:cs typeface="Trebuchet MS"/>
                <a:sym typeface="Trebuchet MS"/>
              </a:defRPr>
            </a:lvl3pPr>
            <a:lvl4pPr indent="0" lvl="3" marL="13716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4pPr>
            <a:lvl5pPr indent="0" lvl="4" marL="18288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source_right (big font)">
    <p:spTree>
      <p:nvGrpSpPr>
        <p:cNvPr id="85" name="Shape 85"/>
        <p:cNvGrpSpPr/>
        <p:nvPr/>
      </p:nvGrpSpPr>
      <p:grpSpPr>
        <a:xfrm>
          <a:off x="0" y="0"/>
          <a:ext cx="0" cy="0"/>
          <a:chOff x="0" y="0"/>
          <a:chExt cx="0" cy="0"/>
        </a:xfrm>
      </p:grpSpPr>
      <p:sp>
        <p:nvSpPr>
          <p:cNvPr id="86" name="Shape 86"/>
          <p:cNvSpPr txBox="1"/>
          <p:nvPr>
            <p:ph type="title"/>
          </p:nvPr>
        </p:nvSpPr>
        <p:spPr>
          <a:xfrm>
            <a:off x="228143" y="236763"/>
            <a:ext cx="4629150"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7" name="Shape 87"/>
          <p:cNvSpPr txBox="1"/>
          <p:nvPr>
            <p:ph idx="1" type="body"/>
          </p:nvPr>
        </p:nvSpPr>
        <p:spPr>
          <a:xfrm>
            <a:off x="228143" y="1161595"/>
            <a:ext cx="4384220" cy="548413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88" name="Shape 88"/>
          <p:cNvSpPr txBox="1"/>
          <p:nvPr>
            <p:ph idx="2" type="body"/>
          </p:nvPr>
        </p:nvSpPr>
        <p:spPr>
          <a:xfrm>
            <a:off x="5151662" y="5608862"/>
            <a:ext cx="3747406"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89" name="Shape 89"/>
          <p:cNvSpPr txBox="1"/>
          <p:nvPr>
            <p:ph idx="3" type="body"/>
          </p:nvPr>
        </p:nvSpPr>
        <p:spPr>
          <a:xfrm>
            <a:off x="4857294" y="228600"/>
            <a:ext cx="4041774" cy="5372099"/>
          </a:xfrm>
          <a:prstGeom prst="rect">
            <a:avLst/>
          </a:prstGeom>
          <a:solidFill>
            <a:srgbClr val="CCCCCC"/>
          </a:solid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1" sz="20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chemeClr val="dk1"/>
              </a:buClr>
              <a:buFont typeface="Arial"/>
              <a:buNone/>
              <a:defRPr b="0" i="1" sz="1800" u="none" cap="none" strike="noStrike">
                <a:solidFill>
                  <a:schemeClr val="dk1"/>
                </a:solidFill>
                <a:latin typeface="Trebuchet MS"/>
                <a:ea typeface="Trebuchet MS"/>
                <a:cs typeface="Trebuchet MS"/>
                <a:sym typeface="Trebuchet MS"/>
              </a:defRPr>
            </a:lvl2pPr>
            <a:lvl3pPr indent="0" lvl="2" marL="914400" marR="0" rtl="0" algn="l">
              <a:lnSpc>
                <a:spcPct val="114000"/>
              </a:lnSpc>
              <a:spcBef>
                <a:spcPts val="500"/>
              </a:spcBef>
              <a:buClr>
                <a:schemeClr val="dk1"/>
              </a:buClr>
              <a:buFont typeface="Arial"/>
              <a:buNone/>
              <a:defRPr b="0" i="1" sz="1600" u="none" cap="none" strike="noStrike">
                <a:solidFill>
                  <a:schemeClr val="dk1"/>
                </a:solidFill>
                <a:latin typeface="Trebuchet MS"/>
                <a:ea typeface="Trebuchet MS"/>
                <a:cs typeface="Trebuchet MS"/>
                <a:sym typeface="Trebuchet MS"/>
              </a:defRPr>
            </a:lvl3pPr>
            <a:lvl4pPr indent="0" lvl="3" marL="13716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4pPr>
            <a:lvl5pPr indent="0" lvl="4" marL="18288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st slide (aknowledgement, dislaimer, copyright)  2 donors - 1 partner">
    <p:spTree>
      <p:nvGrpSpPr>
        <p:cNvPr id="90" name="Shape 90"/>
        <p:cNvGrpSpPr/>
        <p:nvPr/>
      </p:nvGrpSpPr>
      <p:grpSpPr>
        <a:xfrm>
          <a:off x="0" y="0"/>
          <a:ext cx="0" cy="0"/>
          <a:chOff x="0" y="0"/>
          <a:chExt cx="0" cy="0"/>
        </a:xfrm>
      </p:grpSpPr>
      <p:sp>
        <p:nvSpPr>
          <p:cNvPr id="91" name="Shape 91"/>
          <p:cNvSpPr txBox="1"/>
          <p:nvPr>
            <p:ph type="title"/>
          </p:nvPr>
        </p:nvSpPr>
        <p:spPr>
          <a:xfrm>
            <a:off x="228600" y="228601"/>
            <a:ext cx="8654141" cy="657223"/>
          </a:xfrm>
          <a:prstGeom prst="rect">
            <a:avLst/>
          </a:prstGeom>
          <a:noFill/>
          <a:ln>
            <a:noFill/>
          </a:ln>
        </p:spPr>
        <p:txBody>
          <a:bodyPr anchorCtr="0" anchor="t" bIns="91425" lIns="91425" rIns="91425" tIns="91425"/>
          <a:lstStyle>
            <a:lvl1pPr indent="0" lvl="0" marL="0" marR="0" rtl="0" algn="ctr">
              <a:lnSpc>
                <a:spcPct val="114000"/>
              </a:lnSpc>
              <a:spcBef>
                <a:spcPts val="0"/>
              </a:spcBef>
              <a:buClr>
                <a:schemeClr val="dk1"/>
              </a:buClr>
              <a:buFont typeface="Trebuchet MS"/>
              <a:buNone/>
              <a:defRPr b="1" i="0" sz="36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2" name="Shape 92"/>
          <p:cNvSpPr txBox="1"/>
          <p:nvPr>
            <p:ph idx="1" type="body"/>
          </p:nvPr>
        </p:nvSpPr>
        <p:spPr>
          <a:xfrm>
            <a:off x="228600" y="1047750"/>
            <a:ext cx="8654141" cy="1371599"/>
          </a:xfrm>
          <a:prstGeom prst="rect">
            <a:avLst/>
          </a:prstGeom>
          <a:noFill/>
          <a:ln>
            <a:noFill/>
          </a:ln>
        </p:spPr>
        <p:txBody>
          <a:bodyPr anchorCtr="0" anchor="t" bIns="91425" lIns="91425" rIns="91425" tIns="91425"/>
          <a:lstStyle>
            <a:lvl1pPr indent="0" lvl="0" marL="0" marR="0" rtl="0" algn="ctr">
              <a:lnSpc>
                <a:spcPct val="114000"/>
              </a:lnSpc>
              <a:spcBef>
                <a:spcPts val="1000"/>
              </a:spcBef>
              <a:buClr>
                <a:schemeClr val="dk1"/>
              </a:buClr>
              <a:buFont typeface="Arial"/>
              <a:buNone/>
              <a:defRPr b="0" i="0" sz="20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93" name="Shape 93"/>
          <p:cNvSpPr/>
          <p:nvPr/>
        </p:nvSpPr>
        <p:spPr>
          <a:xfrm>
            <a:off x="7053942" y="2577191"/>
            <a:ext cx="1828800" cy="1828800"/>
          </a:xfrm>
          <a:prstGeom prst="rect">
            <a:avLst/>
          </a:prstGeom>
          <a:no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i="0" lang="en-US" sz="1000" u="none" cap="none" strike="noStrike">
                <a:solidFill>
                  <a:schemeClr val="dk1"/>
                </a:solidFill>
                <a:latin typeface="Trebuchet MS"/>
                <a:ea typeface="Trebuchet MS"/>
                <a:cs typeface="Trebuchet MS"/>
                <a:sym typeface="Trebuchet MS"/>
              </a:rPr>
              <a:t>COPYRIGHT AND LICENSE</a:t>
            </a:r>
          </a:p>
          <a:p>
            <a:pPr indent="0" lvl="0" marL="0" marR="0" rtl="0" algn="ctr">
              <a:spcBef>
                <a:spcPts val="0"/>
              </a:spcBef>
              <a:buNone/>
            </a:pPr>
            <a:r>
              <a:t/>
            </a:r>
            <a:endParaRPr b="0" i="0" sz="1000" u="none" cap="none" strike="noStrike">
              <a:solidFill>
                <a:schemeClr val="dk1"/>
              </a:solidFill>
              <a:latin typeface="Trebuchet MS"/>
              <a:ea typeface="Trebuchet MS"/>
              <a:cs typeface="Trebuchet MS"/>
              <a:sym typeface="Trebuchet MS"/>
            </a:endParaRPr>
          </a:p>
          <a:p>
            <a:pPr indent="0" lvl="0" marL="0" marR="0" rtl="0" algn="l">
              <a:spcBef>
                <a:spcPts val="0"/>
              </a:spcBef>
              <a:buSzPct val="25000"/>
              <a:buNone/>
            </a:pPr>
            <a:r>
              <a:rPr b="0" i="0" lang="en-US" sz="900" u="none" cap="none" strike="noStrike">
                <a:solidFill>
                  <a:schemeClr val="dk1"/>
                </a:solidFill>
                <a:latin typeface="Trebuchet MS"/>
                <a:ea typeface="Trebuchet MS"/>
                <a:cs typeface="Trebuchet MS"/>
                <a:sym typeface="Trebuchet MS"/>
              </a:rPr>
              <a:t>EUROCLIO has tried to contact all copyright holders of materials published on Historiana. Please contact </a:t>
            </a:r>
            <a:r>
              <a:rPr b="0" i="0" lang="en-US" sz="900" u="sng" cap="none" strike="noStrike">
                <a:solidFill>
                  <a:schemeClr val="hlink"/>
                </a:solidFill>
                <a:latin typeface="Trebuchet MS"/>
                <a:ea typeface="Trebuchet MS"/>
                <a:cs typeface="Trebuchet MS"/>
                <a:sym typeface="Trebuchet MS"/>
                <a:hlinkClick r:id="rId2"/>
              </a:rPr>
              <a:t>copyright@historiana.eu</a:t>
            </a:r>
            <a:r>
              <a:rPr b="0" i="0" lang="en-US" sz="900" u="none" cap="none" strike="noStrike">
                <a:solidFill>
                  <a:schemeClr val="dk1"/>
                </a:solidFill>
                <a:latin typeface="Trebuchet MS"/>
                <a:ea typeface="Trebuchet MS"/>
                <a:cs typeface="Trebuchet MS"/>
                <a:sym typeface="Trebuchet MS"/>
              </a:rPr>
              <a:t> in case you find that materials have been unrightfully used. </a:t>
            </a:r>
          </a:p>
          <a:p>
            <a:pPr indent="0" lvl="0" marL="0" marR="0" rtl="0" algn="l">
              <a:spcBef>
                <a:spcPts val="0"/>
              </a:spcBef>
              <a:buNone/>
            </a:pPr>
            <a:r>
              <a:t/>
            </a:r>
            <a:endParaRPr b="0" i="0" sz="900" u="none" cap="none" strike="noStrike">
              <a:solidFill>
                <a:schemeClr val="dk1"/>
              </a:solidFill>
              <a:latin typeface="Trebuchet MS"/>
              <a:ea typeface="Trebuchet MS"/>
              <a:cs typeface="Trebuchet MS"/>
              <a:sym typeface="Trebuchet MS"/>
            </a:endParaRPr>
          </a:p>
          <a:p>
            <a:pPr indent="0" lvl="0" marL="0" marR="0" rtl="0" algn="l">
              <a:spcBef>
                <a:spcPts val="0"/>
              </a:spcBef>
              <a:buSzPct val="25000"/>
              <a:buNone/>
            </a:pPr>
            <a:r>
              <a:rPr b="0" i="0" lang="en-US" sz="900" u="none" cap="none" strike="noStrike">
                <a:solidFill>
                  <a:schemeClr val="dk1"/>
                </a:solidFill>
                <a:latin typeface="Trebuchet MS"/>
                <a:ea typeface="Trebuchet MS"/>
                <a:cs typeface="Trebuchet MS"/>
                <a:sym typeface="Trebuchet MS"/>
              </a:rPr>
              <a:t>License: </a:t>
            </a:r>
            <a:r>
              <a:rPr b="0" i="0" lang="en-US" sz="900" u="sng" cap="none" strike="noStrike">
                <a:solidFill>
                  <a:schemeClr val="hlink"/>
                </a:solidFill>
                <a:latin typeface="Trebuchet MS"/>
                <a:ea typeface="Trebuchet MS"/>
                <a:cs typeface="Trebuchet MS"/>
                <a:sym typeface="Trebuchet MS"/>
                <a:hlinkClick r:id="rId3"/>
              </a:rPr>
              <a:t>CC-BY-SA 4.0</a:t>
            </a:r>
            <a:r>
              <a:rPr b="0" i="0" lang="en-US" sz="900" u="none" cap="none" strike="noStrike">
                <a:solidFill>
                  <a:schemeClr val="dk1"/>
                </a:solidFill>
                <a:latin typeface="Trebuchet MS"/>
                <a:ea typeface="Trebuchet MS"/>
                <a:cs typeface="Trebuchet MS"/>
                <a:sym typeface="Trebuchet MS"/>
              </a:rPr>
              <a:t>, Historiana</a:t>
            </a:r>
          </a:p>
        </p:txBody>
      </p:sp>
      <p:sp>
        <p:nvSpPr>
          <p:cNvPr id="94" name="Shape 94"/>
          <p:cNvSpPr/>
          <p:nvPr/>
        </p:nvSpPr>
        <p:spPr>
          <a:xfrm>
            <a:off x="4852851" y="4786992"/>
            <a:ext cx="1828800" cy="1828800"/>
          </a:xfrm>
          <a:prstGeom prst="rect">
            <a:avLst/>
          </a:prstGeom>
          <a:no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i="0" lang="en-US" sz="1000" u="none" cap="none" strike="noStrike">
                <a:solidFill>
                  <a:schemeClr val="dk1"/>
                </a:solidFill>
                <a:latin typeface="Trebuchet MS"/>
                <a:ea typeface="Trebuchet MS"/>
                <a:cs typeface="Trebuchet MS"/>
                <a:sym typeface="Trebuchet MS"/>
              </a:rPr>
              <a:t>DISCLAIMER</a:t>
            </a:r>
          </a:p>
          <a:p>
            <a:pPr indent="0" lvl="0" marL="0" marR="0" rtl="0" algn="ctr">
              <a:spcBef>
                <a:spcPts val="0"/>
              </a:spcBef>
              <a:buNone/>
            </a:pPr>
            <a:r>
              <a:t/>
            </a:r>
            <a:endParaRPr b="0" i="0" sz="900" u="none" cap="none" strike="noStrike">
              <a:solidFill>
                <a:schemeClr val="dk1"/>
              </a:solidFill>
              <a:latin typeface="Trebuchet MS"/>
              <a:ea typeface="Trebuchet MS"/>
              <a:cs typeface="Trebuchet MS"/>
              <a:sym typeface="Trebuchet MS"/>
            </a:endParaRPr>
          </a:p>
          <a:p>
            <a:pPr indent="0" lvl="0" marL="0" marR="0" rtl="0" algn="l">
              <a:spcBef>
                <a:spcPts val="0"/>
              </a:spcBef>
              <a:buSzPct val="25000"/>
              <a:buNone/>
            </a:pPr>
            <a:r>
              <a:rPr b="0" i="0" lang="en-US" sz="900" u="none" cap="none" strike="noStrike">
                <a:solidFill>
                  <a:schemeClr val="dk1"/>
                </a:solidFill>
                <a:latin typeface="Trebuchet MS"/>
                <a:ea typeface="Trebuchet MS"/>
                <a:cs typeface="Trebuchet MS"/>
                <a:sym typeface="Trebuchet MS"/>
              </a:rPr>
              <a:t>The European Commission support for this publication does not constitute of an endorsement of the contents which reflects the view only of the authors, and the European Commission cannot be held responsible for any use which may be made of the information contained herein.</a:t>
            </a:r>
          </a:p>
        </p:txBody>
      </p:sp>
      <p:sp>
        <p:nvSpPr>
          <p:cNvPr id="95" name="Shape 95"/>
          <p:cNvSpPr/>
          <p:nvPr>
            <p:ph idx="2" type="pic"/>
          </p:nvPr>
        </p:nvSpPr>
        <p:spPr>
          <a:xfrm>
            <a:off x="228600" y="2576513"/>
            <a:ext cx="4432299" cy="403859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96" name="Shape 96"/>
          <p:cNvSpPr/>
          <p:nvPr/>
        </p:nvSpPr>
        <p:spPr>
          <a:xfrm>
            <a:off x="4852851" y="2577191"/>
            <a:ext cx="1828800" cy="1828800"/>
          </a:xfrm>
          <a:prstGeom prst="rect">
            <a:avLst/>
          </a:prstGeom>
          <a:no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i="0" lang="en-US" sz="1000" u="none" cap="none" strike="noStrike">
                <a:solidFill>
                  <a:schemeClr val="dk1"/>
                </a:solidFill>
                <a:latin typeface="Trebuchet MS"/>
                <a:ea typeface="Trebuchet MS"/>
                <a:cs typeface="Trebuchet MS"/>
                <a:sym typeface="Trebuchet MS"/>
              </a:rPr>
              <a:t>SUPPORTED BY</a:t>
            </a:r>
          </a:p>
          <a:p>
            <a:pPr indent="0" lvl="0" marL="0" marR="0" rtl="0" algn="ctr">
              <a:spcBef>
                <a:spcPts val="0"/>
              </a:spcBef>
              <a:buNone/>
            </a:pPr>
            <a:r>
              <a:t/>
            </a:r>
            <a:endParaRPr b="0" i="0" sz="1000" u="none" cap="none" strike="noStrike">
              <a:solidFill>
                <a:schemeClr val="dk1"/>
              </a:solidFill>
              <a:latin typeface="Trebuchet MS"/>
              <a:ea typeface="Trebuchet MS"/>
              <a:cs typeface="Trebuchet MS"/>
              <a:sym typeface="Trebuchet MS"/>
            </a:endParaRPr>
          </a:p>
        </p:txBody>
      </p:sp>
      <p:sp>
        <p:nvSpPr>
          <p:cNvPr id="97" name="Shape 97"/>
          <p:cNvSpPr/>
          <p:nvPr/>
        </p:nvSpPr>
        <p:spPr>
          <a:xfrm>
            <a:off x="7053942" y="4786992"/>
            <a:ext cx="1828800" cy="1828800"/>
          </a:xfrm>
          <a:prstGeom prst="rect">
            <a:avLst/>
          </a:prstGeom>
          <a:no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i="0" lang="en-US" sz="1000" u="none" cap="none" strike="noStrike">
                <a:solidFill>
                  <a:schemeClr val="dk1"/>
                </a:solidFill>
                <a:latin typeface="Trebuchet MS"/>
                <a:ea typeface="Trebuchet MS"/>
                <a:cs typeface="Trebuchet MS"/>
                <a:sym typeface="Trebuchet MS"/>
              </a:rPr>
              <a:t>DEVELOPED BY</a:t>
            </a:r>
          </a:p>
          <a:p>
            <a:pPr indent="0" lvl="0" marL="0" marR="0" rtl="0" algn="ctr">
              <a:spcBef>
                <a:spcPts val="0"/>
              </a:spcBef>
              <a:buNone/>
            </a:pPr>
            <a:r>
              <a:t/>
            </a:r>
            <a:endParaRPr b="0" i="0" sz="1000" u="none" cap="none" strike="noStrike">
              <a:solidFill>
                <a:schemeClr val="dk1"/>
              </a:solidFill>
              <a:latin typeface="Trebuchet MS"/>
              <a:ea typeface="Trebuchet MS"/>
              <a:cs typeface="Trebuchet MS"/>
              <a:sym typeface="Trebuchet MS"/>
            </a:endParaRPr>
          </a:p>
        </p:txBody>
      </p:sp>
      <p:sp>
        <p:nvSpPr>
          <p:cNvPr id="98" name="Shape 98"/>
          <p:cNvSpPr txBox="1"/>
          <p:nvPr>
            <p:ph idx="3" type="body"/>
          </p:nvPr>
        </p:nvSpPr>
        <p:spPr>
          <a:xfrm>
            <a:off x="228600" y="6002867"/>
            <a:ext cx="4432298" cy="626530"/>
          </a:xfrm>
          <a:prstGeom prst="rect">
            <a:avLst/>
          </a:prstGeom>
          <a:solidFill>
            <a:srgbClr val="BFBFBF">
              <a:alpha val="49803"/>
            </a:srgbClr>
          </a:solidFill>
          <a:ln>
            <a:noFill/>
          </a:ln>
        </p:spPr>
        <p:txBody>
          <a:bodyPr anchorCtr="0" anchor="b"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99" name="Shape 99"/>
          <p:cNvSpPr txBox="1"/>
          <p:nvPr>
            <p:ph idx="4" type="body"/>
          </p:nvPr>
        </p:nvSpPr>
        <p:spPr>
          <a:xfrm>
            <a:off x="5007791" y="2860750"/>
            <a:ext cx="1549400" cy="60959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00" name="Shape 100"/>
          <p:cNvSpPr txBox="1"/>
          <p:nvPr>
            <p:ph idx="5" type="body"/>
          </p:nvPr>
        </p:nvSpPr>
        <p:spPr>
          <a:xfrm>
            <a:off x="5007791" y="3656466"/>
            <a:ext cx="1549400" cy="60959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01" name="Shape 101"/>
          <p:cNvSpPr txBox="1"/>
          <p:nvPr>
            <p:ph idx="6" type="body"/>
          </p:nvPr>
        </p:nvSpPr>
        <p:spPr>
          <a:xfrm>
            <a:off x="7193642" y="5029200"/>
            <a:ext cx="1549400" cy="143510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Section introduction (version 1) ">
    <p:bg>
      <p:bgPr>
        <a:solidFill>
          <a:schemeClr val="dk1"/>
        </a:solidFill>
      </p:bgPr>
    </p:bg>
    <p:spTree>
      <p:nvGrpSpPr>
        <p:cNvPr id="102" name="Shape 102"/>
        <p:cNvGrpSpPr/>
        <p:nvPr/>
      </p:nvGrpSpPr>
      <p:grpSpPr>
        <a:xfrm>
          <a:off x="0" y="0"/>
          <a:ext cx="0" cy="0"/>
          <a:chOff x="0" y="0"/>
          <a:chExt cx="0" cy="0"/>
        </a:xfrm>
      </p:grpSpPr>
      <p:sp>
        <p:nvSpPr>
          <p:cNvPr id="103" name="Shape 103"/>
          <p:cNvSpPr txBox="1"/>
          <p:nvPr>
            <p:ph type="ctrTitle"/>
          </p:nvPr>
        </p:nvSpPr>
        <p:spPr>
          <a:xfrm>
            <a:off x="228601" y="1122362"/>
            <a:ext cx="8686800" cy="2387600"/>
          </a:xfrm>
          <a:prstGeom prst="rect">
            <a:avLst/>
          </a:prstGeom>
          <a:noFill/>
          <a:ln>
            <a:noFill/>
          </a:ln>
        </p:spPr>
        <p:txBody>
          <a:bodyPr anchorCtr="0" anchor="b" bIns="91425" lIns="91425" rIns="91425" tIns="91425"/>
          <a:lstStyle>
            <a:lvl1pPr indent="0" lvl="0" marL="0" marR="0" rtl="0" algn="l">
              <a:lnSpc>
                <a:spcPct val="114000"/>
              </a:lnSpc>
              <a:spcBef>
                <a:spcPts val="0"/>
              </a:spcBef>
              <a:buClr>
                <a:schemeClr val="lt1"/>
              </a:buClr>
              <a:buFont typeface="Trebuchet MS"/>
              <a:buNone/>
              <a:defRPr b="0" i="0" sz="52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4" name="Shape 104"/>
          <p:cNvSpPr txBox="1"/>
          <p:nvPr>
            <p:ph idx="1" type="subTitle"/>
          </p:nvPr>
        </p:nvSpPr>
        <p:spPr>
          <a:xfrm>
            <a:off x="228601" y="3602037"/>
            <a:ext cx="8686800" cy="1655761"/>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lt1"/>
              </a:buClr>
              <a:buFont typeface="Arial"/>
              <a:buNone/>
              <a:defRPr b="0" i="0" sz="2800" u="none" cap="none" strike="noStrike">
                <a:solidFill>
                  <a:schemeClr val="lt1"/>
                </a:solidFill>
                <a:latin typeface="Trebuchet MS"/>
                <a:ea typeface="Trebuchet MS"/>
                <a:cs typeface="Trebuchet MS"/>
                <a:sym typeface="Trebuchet MS"/>
              </a:defRPr>
            </a:lvl1pPr>
            <a:lvl2pPr indent="0" lvl="1" marL="457200" marR="0" rtl="0" algn="ctr">
              <a:lnSpc>
                <a:spcPct val="114000"/>
              </a:lnSpc>
              <a:spcBef>
                <a:spcPts val="500"/>
              </a:spcBef>
              <a:buClr>
                <a:schemeClr val="dk1"/>
              </a:buClr>
              <a:buFont typeface="Arial"/>
              <a:buNone/>
              <a:defRPr b="0" i="0" sz="2000" u="none" cap="none" strike="noStrike">
                <a:solidFill>
                  <a:schemeClr val="dk1"/>
                </a:solidFill>
                <a:latin typeface="Trebuchet MS"/>
                <a:ea typeface="Trebuchet MS"/>
                <a:cs typeface="Trebuchet MS"/>
                <a:sym typeface="Trebuchet MS"/>
              </a:defRPr>
            </a:lvl2pPr>
            <a:lvl3pPr indent="0" lvl="2" marL="914400" marR="0" rtl="0" algn="ctr">
              <a:lnSpc>
                <a:spcPct val="114000"/>
              </a:lnSpc>
              <a:spcBef>
                <a:spcPts val="500"/>
              </a:spcBef>
              <a:buClr>
                <a:schemeClr val="dk1"/>
              </a:buClr>
              <a:buFont typeface="Arial"/>
              <a:buNone/>
              <a:defRPr b="0" i="0" sz="1800" u="none" cap="none" strike="noStrike">
                <a:solidFill>
                  <a:schemeClr val="dk1"/>
                </a:solidFill>
                <a:latin typeface="Trebuchet MS"/>
                <a:ea typeface="Trebuchet MS"/>
                <a:cs typeface="Trebuchet MS"/>
                <a:sym typeface="Trebuchet MS"/>
              </a:defRPr>
            </a:lvl3pPr>
            <a:lvl4pPr indent="0" lvl="3" marL="1371600" marR="0" rtl="0" algn="ctr">
              <a:lnSpc>
                <a:spcPct val="114000"/>
              </a:lnSpc>
              <a:spcBef>
                <a:spcPts val="500"/>
              </a:spcBef>
              <a:buClr>
                <a:schemeClr val="dk1"/>
              </a:buClr>
              <a:buFont typeface="Arial"/>
              <a:buNone/>
              <a:defRPr b="0" i="0" sz="1600" u="none" cap="none" strike="noStrike">
                <a:solidFill>
                  <a:schemeClr val="dk1"/>
                </a:solidFill>
                <a:latin typeface="Trebuchet MS"/>
                <a:ea typeface="Trebuchet MS"/>
                <a:cs typeface="Trebuchet MS"/>
                <a:sym typeface="Trebuchet MS"/>
              </a:defRPr>
            </a:lvl4pPr>
            <a:lvl5pPr indent="0" lvl="4" marL="1828800" marR="0" rtl="0" algn="ctr">
              <a:lnSpc>
                <a:spcPct val="114000"/>
              </a:lnSpc>
              <a:spcBef>
                <a:spcPts val="500"/>
              </a:spcBef>
              <a:buClr>
                <a:schemeClr val="dk1"/>
              </a:buClr>
              <a:buFont typeface="Arial"/>
              <a:buNone/>
              <a:defRPr b="0" i="0" sz="1600" u="none" cap="none" strike="noStrike">
                <a:solidFill>
                  <a:schemeClr val="dk1"/>
                </a:solidFill>
                <a:latin typeface="Trebuchet MS"/>
                <a:ea typeface="Trebuchet MS"/>
                <a:cs typeface="Trebuchet MS"/>
                <a:sym typeface="Trebuchet MS"/>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Trebuchet MS"/>
                <a:ea typeface="Trebuchet MS"/>
                <a:cs typeface="Trebuchet MS"/>
                <a:sym typeface="Trebuchet MS"/>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Trebuchet MS"/>
                <a:ea typeface="Trebuchet MS"/>
                <a:cs typeface="Trebuchet MS"/>
                <a:sym typeface="Trebuchet MS"/>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Trebuchet MS"/>
                <a:ea typeface="Trebuchet MS"/>
                <a:cs typeface="Trebuchet MS"/>
                <a:sym typeface="Trebuchet MS"/>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Introduction (version 3)">
    <p:bg>
      <p:bgPr>
        <a:solidFill>
          <a:schemeClr val="dk1"/>
        </a:solidFill>
      </p:bgPr>
    </p:bg>
    <p:spTree>
      <p:nvGrpSpPr>
        <p:cNvPr id="105" name="Shape 105"/>
        <p:cNvGrpSpPr/>
        <p:nvPr/>
      </p:nvGrpSpPr>
      <p:grpSpPr>
        <a:xfrm>
          <a:off x="0" y="0"/>
          <a:ext cx="0" cy="0"/>
          <a:chOff x="0" y="0"/>
          <a:chExt cx="0" cy="0"/>
        </a:xfrm>
      </p:grpSpPr>
      <p:sp>
        <p:nvSpPr>
          <p:cNvPr id="106" name="Shape 106"/>
          <p:cNvSpPr txBox="1"/>
          <p:nvPr>
            <p:ph type="title"/>
          </p:nvPr>
        </p:nvSpPr>
        <p:spPr>
          <a:xfrm>
            <a:off x="1755321" y="365126"/>
            <a:ext cx="7135585" cy="1325562"/>
          </a:xfrm>
          <a:prstGeom prst="rect">
            <a:avLst/>
          </a:prstGeom>
          <a:noFill/>
          <a:ln>
            <a:noFill/>
          </a:ln>
        </p:spPr>
        <p:txBody>
          <a:bodyPr anchorCtr="0" anchor="ctr" bIns="91425" lIns="91425" rIns="91425" tIns="91425"/>
          <a:lstStyle>
            <a:lvl1pPr indent="0" lvl="0" marL="0" marR="0" rtl="0" algn="l">
              <a:lnSpc>
                <a:spcPct val="114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7" name="Shape 107"/>
          <p:cNvSpPr txBox="1"/>
          <p:nvPr>
            <p:ph idx="1" type="body"/>
          </p:nvPr>
        </p:nvSpPr>
        <p:spPr>
          <a:xfrm>
            <a:off x="228598" y="1885950"/>
            <a:ext cx="8662307" cy="426719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08" name="Shape 108"/>
          <p:cNvSpPr/>
          <p:nvPr>
            <p:ph idx="2" type="pic"/>
          </p:nvPr>
        </p:nvSpPr>
        <p:spPr>
          <a:xfrm>
            <a:off x="228600" y="365125"/>
            <a:ext cx="1409700" cy="1325562"/>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09" name="Shape 109"/>
          <p:cNvSpPr txBox="1"/>
          <p:nvPr>
            <p:ph idx="3" type="body"/>
          </p:nvPr>
        </p:nvSpPr>
        <p:spPr>
          <a:xfrm>
            <a:off x="228598" y="6267450"/>
            <a:ext cx="8654143" cy="361950"/>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lt1"/>
              </a:buClr>
              <a:buFont typeface="Arial"/>
              <a:buNone/>
              <a:defRPr b="0" i="0" sz="12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Introduction (version 2)">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228601" y="365126"/>
            <a:ext cx="8662304" cy="1325562"/>
          </a:xfrm>
          <a:prstGeom prst="rect">
            <a:avLst/>
          </a:prstGeom>
          <a:noFill/>
          <a:ln>
            <a:noFill/>
          </a:ln>
        </p:spPr>
        <p:txBody>
          <a:bodyPr anchorCtr="0" anchor="ctr" bIns="91425" lIns="91425" rIns="91425" tIns="91425"/>
          <a:lstStyle>
            <a:lvl1pPr indent="0" lvl="0" marL="0" marR="0" rtl="0" algn="l">
              <a:lnSpc>
                <a:spcPct val="114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body"/>
          </p:nvPr>
        </p:nvSpPr>
        <p:spPr>
          <a:xfrm>
            <a:off x="228598" y="1885950"/>
            <a:ext cx="8662307" cy="4743450"/>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Introduction landscape thumbnail">
    <p:bg>
      <p:bgPr>
        <a:solidFill>
          <a:schemeClr val="dk1"/>
        </a:solidFill>
      </p:bgPr>
    </p:bg>
    <p:spTree>
      <p:nvGrpSpPr>
        <p:cNvPr id="110" name="Shape 110"/>
        <p:cNvGrpSpPr/>
        <p:nvPr/>
      </p:nvGrpSpPr>
      <p:grpSpPr>
        <a:xfrm>
          <a:off x="0" y="0"/>
          <a:ext cx="0" cy="0"/>
          <a:chOff x="0" y="0"/>
          <a:chExt cx="0" cy="0"/>
        </a:xfrm>
      </p:grpSpPr>
      <p:sp>
        <p:nvSpPr>
          <p:cNvPr id="111" name="Shape 111"/>
          <p:cNvSpPr txBox="1"/>
          <p:nvPr>
            <p:ph type="title"/>
          </p:nvPr>
        </p:nvSpPr>
        <p:spPr>
          <a:xfrm>
            <a:off x="2247900" y="365126"/>
            <a:ext cx="6643006" cy="1325562"/>
          </a:xfrm>
          <a:prstGeom prst="rect">
            <a:avLst/>
          </a:prstGeom>
          <a:noFill/>
          <a:ln>
            <a:noFill/>
          </a:ln>
        </p:spPr>
        <p:txBody>
          <a:bodyPr anchorCtr="0" anchor="ctr" bIns="91425" lIns="91425" rIns="91425" tIns="91425"/>
          <a:lstStyle>
            <a:lvl1pPr indent="0" lvl="0" marL="0" marR="0" rtl="0" algn="l">
              <a:lnSpc>
                <a:spcPct val="114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2" name="Shape 112"/>
          <p:cNvSpPr txBox="1"/>
          <p:nvPr>
            <p:ph idx="1" type="body"/>
          </p:nvPr>
        </p:nvSpPr>
        <p:spPr>
          <a:xfrm>
            <a:off x="228598" y="1885950"/>
            <a:ext cx="8662307" cy="432434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13" name="Shape 113"/>
          <p:cNvSpPr/>
          <p:nvPr>
            <p:ph idx="2" type="pic"/>
          </p:nvPr>
        </p:nvSpPr>
        <p:spPr>
          <a:xfrm>
            <a:off x="228600" y="365125"/>
            <a:ext cx="1838325" cy="1325562"/>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14" name="Shape 114"/>
          <p:cNvSpPr txBox="1"/>
          <p:nvPr>
            <p:ph idx="3" type="body"/>
          </p:nvPr>
        </p:nvSpPr>
        <p:spPr>
          <a:xfrm>
            <a:off x="228598" y="6267450"/>
            <a:ext cx="8654143" cy="361950"/>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lt1"/>
              </a:buClr>
              <a:buFont typeface="Arial"/>
              <a:buNone/>
              <a:defRPr b="0" i="0" sz="12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Introduction - Widescreen thumbnail">
    <p:bg>
      <p:bgPr>
        <a:solidFill>
          <a:schemeClr val="dk1"/>
        </a:solidFill>
      </p:bgPr>
    </p:bg>
    <p:spTree>
      <p:nvGrpSpPr>
        <p:cNvPr id="115" name="Shape 115"/>
        <p:cNvGrpSpPr/>
        <p:nvPr/>
      </p:nvGrpSpPr>
      <p:grpSpPr>
        <a:xfrm>
          <a:off x="0" y="0"/>
          <a:ext cx="0" cy="0"/>
          <a:chOff x="0" y="0"/>
          <a:chExt cx="0" cy="0"/>
        </a:xfrm>
      </p:grpSpPr>
      <p:sp>
        <p:nvSpPr>
          <p:cNvPr id="116" name="Shape 116"/>
          <p:cNvSpPr txBox="1"/>
          <p:nvPr>
            <p:ph type="title"/>
          </p:nvPr>
        </p:nvSpPr>
        <p:spPr>
          <a:xfrm>
            <a:off x="2647950" y="365126"/>
            <a:ext cx="6242955" cy="1325562"/>
          </a:xfrm>
          <a:prstGeom prst="rect">
            <a:avLst/>
          </a:prstGeom>
          <a:noFill/>
          <a:ln>
            <a:noFill/>
          </a:ln>
        </p:spPr>
        <p:txBody>
          <a:bodyPr anchorCtr="0" anchor="ctr" bIns="91425" lIns="91425" rIns="91425" tIns="91425"/>
          <a:lstStyle>
            <a:lvl1pPr indent="0" lvl="0" marL="0" marR="0" rtl="0" algn="l">
              <a:lnSpc>
                <a:spcPct val="114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7" name="Shape 117"/>
          <p:cNvSpPr txBox="1"/>
          <p:nvPr>
            <p:ph idx="1" type="body"/>
          </p:nvPr>
        </p:nvSpPr>
        <p:spPr>
          <a:xfrm>
            <a:off x="228598" y="1885950"/>
            <a:ext cx="8662307" cy="432434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18" name="Shape 118"/>
          <p:cNvSpPr/>
          <p:nvPr>
            <p:ph idx="2" type="pic"/>
          </p:nvPr>
        </p:nvSpPr>
        <p:spPr>
          <a:xfrm>
            <a:off x="228598" y="365125"/>
            <a:ext cx="2276475" cy="1325562"/>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19" name="Shape 119"/>
          <p:cNvSpPr txBox="1"/>
          <p:nvPr>
            <p:ph idx="3" type="body"/>
          </p:nvPr>
        </p:nvSpPr>
        <p:spPr>
          <a:xfrm>
            <a:off x="228598" y="6267450"/>
            <a:ext cx="8654143" cy="361950"/>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lt1"/>
              </a:buClr>
              <a:buFont typeface="Arial"/>
              <a:buNone/>
              <a:defRPr b="0" i="0" sz="12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Section Introduction - Medium Landscape (fit) ">
    <p:bg>
      <p:bgPr>
        <a:solidFill>
          <a:schemeClr val="dk1"/>
        </a:solidFill>
      </p:bgPr>
    </p:bg>
    <p:spTree>
      <p:nvGrpSpPr>
        <p:cNvPr id="120" name="Shape 120"/>
        <p:cNvGrpSpPr/>
        <p:nvPr/>
      </p:nvGrpSpPr>
      <p:grpSpPr>
        <a:xfrm>
          <a:off x="0" y="0"/>
          <a:ext cx="0" cy="0"/>
          <a:chOff x="0" y="0"/>
          <a:chExt cx="0" cy="0"/>
        </a:xfrm>
      </p:grpSpPr>
      <p:sp>
        <p:nvSpPr>
          <p:cNvPr id="121" name="Shape 121"/>
          <p:cNvSpPr txBox="1"/>
          <p:nvPr>
            <p:ph type="title"/>
          </p:nvPr>
        </p:nvSpPr>
        <p:spPr>
          <a:xfrm>
            <a:off x="4450080" y="365126"/>
            <a:ext cx="4440826" cy="1250312"/>
          </a:xfrm>
          <a:prstGeom prst="rect">
            <a:avLst/>
          </a:prstGeom>
          <a:noFill/>
          <a:ln>
            <a:noFill/>
          </a:ln>
        </p:spPr>
        <p:txBody>
          <a:bodyPr anchorCtr="0" anchor="ctr" bIns="91425" lIns="91425" rIns="91425" tIns="91425"/>
          <a:lstStyle>
            <a:lvl1pPr indent="0" lvl="0" marL="0" marR="0" rtl="0" algn="l">
              <a:lnSpc>
                <a:spcPct val="114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2" name="Shape 122"/>
          <p:cNvSpPr txBox="1"/>
          <p:nvPr>
            <p:ph idx="1" type="body"/>
          </p:nvPr>
        </p:nvSpPr>
        <p:spPr>
          <a:xfrm>
            <a:off x="228598" y="3238499"/>
            <a:ext cx="8662307" cy="3381375"/>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23" name="Shape 123"/>
          <p:cNvSpPr txBox="1"/>
          <p:nvPr>
            <p:ph idx="2" type="body"/>
          </p:nvPr>
        </p:nvSpPr>
        <p:spPr>
          <a:xfrm>
            <a:off x="4450080" y="1813102"/>
            <a:ext cx="4440825" cy="1302982"/>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lt1"/>
              </a:buClr>
              <a:buFont typeface="Arial"/>
              <a:buNone/>
              <a:defRPr b="0" i="0" sz="12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24" name="Shape 124"/>
          <p:cNvSpPr txBox="1"/>
          <p:nvPr>
            <p:ph idx="3" type="body"/>
          </p:nvPr>
        </p:nvSpPr>
        <p:spPr>
          <a:xfrm>
            <a:off x="228600" y="365125"/>
            <a:ext cx="4046219" cy="2751138"/>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ection Introduction - Medium Landscape (fill)">
    <p:bg>
      <p:bgPr>
        <a:solidFill>
          <a:schemeClr val="dk1"/>
        </a:solidFill>
      </p:bgPr>
    </p:bg>
    <p:spTree>
      <p:nvGrpSpPr>
        <p:cNvPr id="125" name="Shape 125"/>
        <p:cNvGrpSpPr/>
        <p:nvPr/>
      </p:nvGrpSpPr>
      <p:grpSpPr>
        <a:xfrm>
          <a:off x="0" y="0"/>
          <a:ext cx="0" cy="0"/>
          <a:chOff x="0" y="0"/>
          <a:chExt cx="0" cy="0"/>
        </a:xfrm>
      </p:grpSpPr>
      <p:sp>
        <p:nvSpPr>
          <p:cNvPr id="126" name="Shape 126"/>
          <p:cNvSpPr txBox="1"/>
          <p:nvPr>
            <p:ph idx="1" type="body"/>
          </p:nvPr>
        </p:nvSpPr>
        <p:spPr>
          <a:xfrm>
            <a:off x="228598" y="3238499"/>
            <a:ext cx="8662307" cy="3381375"/>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27" name="Shape 127"/>
          <p:cNvSpPr/>
          <p:nvPr>
            <p:ph idx="2" type="pic"/>
          </p:nvPr>
        </p:nvSpPr>
        <p:spPr>
          <a:xfrm>
            <a:off x="228598" y="365125"/>
            <a:ext cx="4069080" cy="275095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28" name="Shape 128"/>
          <p:cNvSpPr txBox="1"/>
          <p:nvPr>
            <p:ph type="title"/>
          </p:nvPr>
        </p:nvSpPr>
        <p:spPr>
          <a:xfrm>
            <a:off x="4450080" y="365127"/>
            <a:ext cx="4440826" cy="785494"/>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9" name="Shape 129"/>
          <p:cNvSpPr txBox="1"/>
          <p:nvPr>
            <p:ph idx="3" type="body"/>
          </p:nvPr>
        </p:nvSpPr>
        <p:spPr>
          <a:xfrm>
            <a:off x="4450080" y="1386840"/>
            <a:ext cx="4440825" cy="1729245"/>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lt1"/>
              </a:buClr>
              <a:buFont typeface="Arial"/>
              <a:buNone/>
              <a:defRPr b="0" i="0" sz="12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ection Introduction - Medium Landscape (fit) ">
    <p:bg>
      <p:bgPr>
        <a:solidFill>
          <a:schemeClr val="dk1"/>
        </a:solidFill>
      </p:bgPr>
    </p:bg>
    <p:spTree>
      <p:nvGrpSpPr>
        <p:cNvPr id="130" name="Shape 130"/>
        <p:cNvGrpSpPr/>
        <p:nvPr/>
      </p:nvGrpSpPr>
      <p:grpSpPr>
        <a:xfrm>
          <a:off x="0" y="0"/>
          <a:ext cx="0" cy="0"/>
          <a:chOff x="0" y="0"/>
          <a:chExt cx="0" cy="0"/>
        </a:xfrm>
      </p:grpSpPr>
      <p:sp>
        <p:nvSpPr>
          <p:cNvPr id="131" name="Shape 131"/>
          <p:cNvSpPr txBox="1"/>
          <p:nvPr>
            <p:ph idx="1" type="body"/>
          </p:nvPr>
        </p:nvSpPr>
        <p:spPr>
          <a:xfrm>
            <a:off x="228598" y="3238499"/>
            <a:ext cx="8662307" cy="3381375"/>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32" name="Shape 132"/>
          <p:cNvSpPr txBox="1"/>
          <p:nvPr>
            <p:ph idx="2" type="body"/>
          </p:nvPr>
        </p:nvSpPr>
        <p:spPr>
          <a:xfrm>
            <a:off x="5114923" y="1272857"/>
            <a:ext cx="3775980" cy="1843227"/>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lt1"/>
              </a:buClr>
              <a:buFont typeface="Arial"/>
              <a:buNone/>
              <a:defRPr b="0" i="0" sz="12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33" name="Shape 133"/>
          <p:cNvSpPr txBox="1"/>
          <p:nvPr>
            <p:ph idx="3" type="body"/>
          </p:nvPr>
        </p:nvSpPr>
        <p:spPr>
          <a:xfrm>
            <a:off x="228600" y="365125"/>
            <a:ext cx="4705349" cy="2751138"/>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34" name="Shape 134"/>
          <p:cNvSpPr txBox="1"/>
          <p:nvPr>
            <p:ph type="title"/>
          </p:nvPr>
        </p:nvSpPr>
        <p:spPr>
          <a:xfrm>
            <a:off x="5114923" y="365127"/>
            <a:ext cx="3775982" cy="785494"/>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Introduction - Medium Landscape (fill)">
    <p:bg>
      <p:bgPr>
        <a:solidFill>
          <a:schemeClr val="dk1"/>
        </a:solidFill>
      </p:bgPr>
    </p:bg>
    <p:spTree>
      <p:nvGrpSpPr>
        <p:cNvPr id="135" name="Shape 135"/>
        <p:cNvGrpSpPr/>
        <p:nvPr/>
      </p:nvGrpSpPr>
      <p:grpSpPr>
        <a:xfrm>
          <a:off x="0" y="0"/>
          <a:ext cx="0" cy="0"/>
          <a:chOff x="0" y="0"/>
          <a:chExt cx="0" cy="0"/>
        </a:xfrm>
      </p:grpSpPr>
      <p:sp>
        <p:nvSpPr>
          <p:cNvPr id="136" name="Shape 136"/>
          <p:cNvSpPr txBox="1"/>
          <p:nvPr>
            <p:ph idx="1" type="body"/>
          </p:nvPr>
        </p:nvSpPr>
        <p:spPr>
          <a:xfrm>
            <a:off x="228598" y="3238499"/>
            <a:ext cx="8662307" cy="3381375"/>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37" name="Shape 137"/>
          <p:cNvSpPr/>
          <p:nvPr>
            <p:ph idx="2" type="pic"/>
          </p:nvPr>
        </p:nvSpPr>
        <p:spPr>
          <a:xfrm>
            <a:off x="228598" y="365125"/>
            <a:ext cx="4724401" cy="275095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38" name="Shape 138"/>
          <p:cNvSpPr txBox="1"/>
          <p:nvPr>
            <p:ph idx="3" type="body"/>
          </p:nvPr>
        </p:nvSpPr>
        <p:spPr>
          <a:xfrm>
            <a:off x="5114923" y="1348740"/>
            <a:ext cx="3775980" cy="1767345"/>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lt1"/>
              </a:buClr>
              <a:buFont typeface="Arial"/>
              <a:buNone/>
              <a:defRPr b="0" i="0" sz="12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39" name="Shape 139"/>
          <p:cNvSpPr txBox="1"/>
          <p:nvPr>
            <p:ph type="title"/>
          </p:nvPr>
        </p:nvSpPr>
        <p:spPr>
          <a:xfrm>
            <a:off x="5114923" y="365127"/>
            <a:ext cx="3775982" cy="785494"/>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Introduction - Portrait (fit) ">
    <p:bg>
      <p:bgPr>
        <a:solidFill>
          <a:schemeClr val="dk1"/>
        </a:solidFill>
      </p:bgPr>
    </p:bg>
    <p:spTree>
      <p:nvGrpSpPr>
        <p:cNvPr id="140" name="Shape 140"/>
        <p:cNvGrpSpPr/>
        <p:nvPr/>
      </p:nvGrpSpPr>
      <p:grpSpPr>
        <a:xfrm>
          <a:off x="0" y="0"/>
          <a:ext cx="0" cy="0"/>
          <a:chOff x="0" y="0"/>
          <a:chExt cx="0" cy="0"/>
        </a:xfrm>
      </p:grpSpPr>
      <p:sp>
        <p:nvSpPr>
          <p:cNvPr id="141" name="Shape 141"/>
          <p:cNvSpPr txBox="1"/>
          <p:nvPr>
            <p:ph type="title"/>
          </p:nvPr>
        </p:nvSpPr>
        <p:spPr>
          <a:xfrm>
            <a:off x="3028950" y="365126"/>
            <a:ext cx="5861956" cy="1325562"/>
          </a:xfrm>
          <a:prstGeom prst="rect">
            <a:avLst/>
          </a:prstGeom>
          <a:noFill/>
          <a:ln>
            <a:noFill/>
          </a:ln>
        </p:spPr>
        <p:txBody>
          <a:bodyPr anchorCtr="0" anchor="ctr" bIns="91425" lIns="91425" rIns="91425" tIns="91425"/>
          <a:lstStyle>
            <a:lvl1pPr indent="0" lvl="0" marL="0" marR="0" rtl="0" algn="l">
              <a:lnSpc>
                <a:spcPct val="114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2" name="Shape 142"/>
          <p:cNvSpPr txBox="1"/>
          <p:nvPr>
            <p:ph idx="1" type="body"/>
          </p:nvPr>
        </p:nvSpPr>
        <p:spPr>
          <a:xfrm>
            <a:off x="3028950" y="1857375"/>
            <a:ext cx="5861956" cy="4762498"/>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43" name="Shape 143"/>
          <p:cNvSpPr txBox="1"/>
          <p:nvPr>
            <p:ph idx="2" type="body"/>
          </p:nvPr>
        </p:nvSpPr>
        <p:spPr>
          <a:xfrm>
            <a:off x="228598" y="4238623"/>
            <a:ext cx="2533650" cy="238124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lt1"/>
              </a:buClr>
              <a:buFont typeface="Arial"/>
              <a:buNone/>
              <a:defRPr b="0" i="0" sz="12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44" name="Shape 144"/>
          <p:cNvSpPr txBox="1"/>
          <p:nvPr>
            <p:ph idx="3" type="body"/>
          </p:nvPr>
        </p:nvSpPr>
        <p:spPr>
          <a:xfrm>
            <a:off x="228600" y="365126"/>
            <a:ext cx="2533650" cy="3711573"/>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Introduction - Portrait (fill)">
    <p:bg>
      <p:bgPr>
        <a:solidFill>
          <a:schemeClr val="dk1"/>
        </a:solidFill>
      </p:bgPr>
    </p:bg>
    <p:spTree>
      <p:nvGrpSpPr>
        <p:cNvPr id="145" name="Shape 145"/>
        <p:cNvGrpSpPr/>
        <p:nvPr/>
      </p:nvGrpSpPr>
      <p:grpSpPr>
        <a:xfrm>
          <a:off x="0" y="0"/>
          <a:ext cx="0" cy="0"/>
          <a:chOff x="0" y="0"/>
          <a:chExt cx="0" cy="0"/>
        </a:xfrm>
      </p:grpSpPr>
      <p:sp>
        <p:nvSpPr>
          <p:cNvPr id="146" name="Shape 146"/>
          <p:cNvSpPr txBox="1"/>
          <p:nvPr>
            <p:ph type="title"/>
          </p:nvPr>
        </p:nvSpPr>
        <p:spPr>
          <a:xfrm>
            <a:off x="3028950" y="365126"/>
            <a:ext cx="5861956" cy="1325562"/>
          </a:xfrm>
          <a:prstGeom prst="rect">
            <a:avLst/>
          </a:prstGeom>
          <a:noFill/>
          <a:ln>
            <a:noFill/>
          </a:ln>
        </p:spPr>
        <p:txBody>
          <a:bodyPr anchorCtr="0" anchor="ctr" bIns="91425" lIns="91425" rIns="91425" tIns="91425"/>
          <a:lstStyle>
            <a:lvl1pPr indent="0" lvl="0" marL="0" marR="0" rtl="0" algn="l">
              <a:lnSpc>
                <a:spcPct val="114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7" name="Shape 147"/>
          <p:cNvSpPr txBox="1"/>
          <p:nvPr>
            <p:ph idx="1" type="body"/>
          </p:nvPr>
        </p:nvSpPr>
        <p:spPr>
          <a:xfrm>
            <a:off x="3028950" y="1857375"/>
            <a:ext cx="5861956" cy="4762498"/>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48" name="Shape 148"/>
          <p:cNvSpPr/>
          <p:nvPr>
            <p:ph idx="2" type="pic"/>
          </p:nvPr>
        </p:nvSpPr>
        <p:spPr>
          <a:xfrm>
            <a:off x="228598" y="365125"/>
            <a:ext cx="2533650" cy="358774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49" name="Shape 149"/>
          <p:cNvSpPr txBox="1"/>
          <p:nvPr>
            <p:ph idx="3" type="body"/>
          </p:nvPr>
        </p:nvSpPr>
        <p:spPr>
          <a:xfrm>
            <a:off x="228598" y="4238623"/>
            <a:ext cx="2533650" cy="238124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lt1"/>
              </a:buClr>
              <a:buFont typeface="Arial"/>
              <a:buNone/>
              <a:defRPr b="0" i="0" sz="1200" u="none" cap="none" strike="noStrike">
                <a:solidFill>
                  <a:schemeClr val="lt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right (fit)">
    <p:spTree>
      <p:nvGrpSpPr>
        <p:cNvPr id="150" name="Shape 150"/>
        <p:cNvGrpSpPr/>
        <p:nvPr/>
      </p:nvGrpSpPr>
      <p:grpSpPr>
        <a:xfrm>
          <a:off x="0" y="0"/>
          <a:ext cx="0" cy="0"/>
          <a:chOff x="0" y="0"/>
          <a:chExt cx="0" cy="0"/>
        </a:xfrm>
      </p:grpSpPr>
      <p:sp>
        <p:nvSpPr>
          <p:cNvPr id="151" name="Shape 151"/>
          <p:cNvSpPr txBox="1"/>
          <p:nvPr>
            <p:ph type="title"/>
          </p:nvPr>
        </p:nvSpPr>
        <p:spPr>
          <a:xfrm>
            <a:off x="228600" y="228600"/>
            <a:ext cx="4629150"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2" name="Shape 152"/>
          <p:cNvSpPr txBox="1"/>
          <p:nvPr>
            <p:ph idx="1" type="body"/>
          </p:nvPr>
        </p:nvSpPr>
        <p:spPr>
          <a:xfrm>
            <a:off x="4857748" y="228598"/>
            <a:ext cx="4024992" cy="535577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53" name="Shape 153"/>
          <p:cNvSpPr txBox="1"/>
          <p:nvPr>
            <p:ph idx="2" type="body"/>
          </p:nvPr>
        </p:nvSpPr>
        <p:spPr>
          <a:xfrm>
            <a:off x="228598" y="1145266"/>
            <a:ext cx="4384220" cy="548413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54" name="Shape 154"/>
          <p:cNvSpPr txBox="1"/>
          <p:nvPr>
            <p:ph idx="3" type="body"/>
          </p:nvPr>
        </p:nvSpPr>
        <p:spPr>
          <a:xfrm>
            <a:off x="5135335" y="5584369"/>
            <a:ext cx="3747406"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right (fill)">
    <p:spTree>
      <p:nvGrpSpPr>
        <p:cNvPr id="155" name="Shape 155"/>
        <p:cNvGrpSpPr/>
        <p:nvPr/>
      </p:nvGrpSpPr>
      <p:grpSpPr>
        <a:xfrm>
          <a:off x="0" y="0"/>
          <a:ext cx="0" cy="0"/>
          <a:chOff x="0" y="0"/>
          <a:chExt cx="0" cy="0"/>
        </a:xfrm>
      </p:grpSpPr>
      <p:sp>
        <p:nvSpPr>
          <p:cNvPr id="156" name="Shape 156"/>
          <p:cNvSpPr txBox="1"/>
          <p:nvPr>
            <p:ph type="title"/>
          </p:nvPr>
        </p:nvSpPr>
        <p:spPr>
          <a:xfrm>
            <a:off x="228600" y="228600"/>
            <a:ext cx="4629150"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7" name="Shape 157"/>
          <p:cNvSpPr txBox="1"/>
          <p:nvPr>
            <p:ph idx="1" type="body"/>
          </p:nvPr>
        </p:nvSpPr>
        <p:spPr>
          <a:xfrm>
            <a:off x="228598" y="1145266"/>
            <a:ext cx="4384220" cy="548413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58" name="Shape 158"/>
          <p:cNvSpPr txBox="1"/>
          <p:nvPr>
            <p:ph idx="2" type="body"/>
          </p:nvPr>
        </p:nvSpPr>
        <p:spPr>
          <a:xfrm>
            <a:off x="5135335" y="5584369"/>
            <a:ext cx="3747406"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59" name="Shape 159"/>
          <p:cNvSpPr/>
          <p:nvPr>
            <p:ph idx="3" type="pic"/>
          </p:nvPr>
        </p:nvSpPr>
        <p:spPr>
          <a:xfrm>
            <a:off x="4858430" y="228600"/>
            <a:ext cx="4024313" cy="535622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ndscape left (fill) More text">
    <p:spTree>
      <p:nvGrpSpPr>
        <p:cNvPr id="18" name="Shape 18"/>
        <p:cNvGrpSpPr/>
        <p:nvPr/>
      </p:nvGrpSpPr>
      <p:grpSpPr>
        <a:xfrm>
          <a:off x="0" y="0"/>
          <a:ext cx="0" cy="0"/>
          <a:chOff x="0" y="0"/>
          <a:chExt cx="0" cy="0"/>
        </a:xfrm>
      </p:grpSpPr>
      <p:sp>
        <p:nvSpPr>
          <p:cNvPr id="19" name="Shape 19"/>
          <p:cNvSpPr/>
          <p:nvPr>
            <p:ph idx="2" type="pic"/>
          </p:nvPr>
        </p:nvSpPr>
        <p:spPr>
          <a:xfrm>
            <a:off x="228600" y="228216"/>
            <a:ext cx="4748893" cy="332920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0" name="Shape 20"/>
          <p:cNvSpPr txBox="1"/>
          <p:nvPr>
            <p:ph idx="1" type="body"/>
          </p:nvPr>
        </p:nvSpPr>
        <p:spPr>
          <a:xfrm>
            <a:off x="228601" y="3752850"/>
            <a:ext cx="8654141" cy="287654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1" name="Shape 21"/>
          <p:cNvSpPr txBox="1"/>
          <p:nvPr>
            <p:ph type="title"/>
          </p:nvPr>
        </p:nvSpPr>
        <p:spPr>
          <a:xfrm>
            <a:off x="4977494" y="228601"/>
            <a:ext cx="3905248"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 name="Shape 22"/>
          <p:cNvSpPr txBox="1"/>
          <p:nvPr>
            <p:ph idx="3" type="body"/>
          </p:nvPr>
        </p:nvSpPr>
        <p:spPr>
          <a:xfrm>
            <a:off x="4977494" y="1733550"/>
            <a:ext cx="3905248" cy="1823867"/>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right squared (fit) ">
    <p:spTree>
      <p:nvGrpSpPr>
        <p:cNvPr id="160" name="Shape 160"/>
        <p:cNvGrpSpPr/>
        <p:nvPr/>
      </p:nvGrpSpPr>
      <p:grpSpPr>
        <a:xfrm>
          <a:off x="0" y="0"/>
          <a:ext cx="0" cy="0"/>
          <a:chOff x="0" y="0"/>
          <a:chExt cx="0" cy="0"/>
        </a:xfrm>
      </p:grpSpPr>
      <p:sp>
        <p:nvSpPr>
          <p:cNvPr id="161" name="Shape 161"/>
          <p:cNvSpPr txBox="1"/>
          <p:nvPr>
            <p:ph type="title"/>
          </p:nvPr>
        </p:nvSpPr>
        <p:spPr>
          <a:xfrm>
            <a:off x="228600" y="228600"/>
            <a:ext cx="2743199"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2" name="Shape 162"/>
          <p:cNvSpPr txBox="1"/>
          <p:nvPr>
            <p:ph idx="1" type="body"/>
          </p:nvPr>
        </p:nvSpPr>
        <p:spPr>
          <a:xfrm>
            <a:off x="2971800" y="228598"/>
            <a:ext cx="5910942" cy="535577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63" name="Shape 163"/>
          <p:cNvSpPr txBox="1"/>
          <p:nvPr>
            <p:ph idx="2" type="body"/>
          </p:nvPr>
        </p:nvSpPr>
        <p:spPr>
          <a:xfrm>
            <a:off x="228600" y="1145266"/>
            <a:ext cx="2547257" cy="548413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64" name="Shape 164"/>
          <p:cNvSpPr txBox="1"/>
          <p:nvPr>
            <p:ph idx="3" type="body"/>
          </p:nvPr>
        </p:nvSpPr>
        <p:spPr>
          <a:xfrm>
            <a:off x="3184072" y="5584369"/>
            <a:ext cx="5698672"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right squared (fill) ">
    <p:spTree>
      <p:nvGrpSpPr>
        <p:cNvPr id="165" name="Shape 165"/>
        <p:cNvGrpSpPr/>
        <p:nvPr/>
      </p:nvGrpSpPr>
      <p:grpSpPr>
        <a:xfrm>
          <a:off x="0" y="0"/>
          <a:ext cx="0" cy="0"/>
          <a:chOff x="0" y="0"/>
          <a:chExt cx="0" cy="0"/>
        </a:xfrm>
      </p:grpSpPr>
      <p:sp>
        <p:nvSpPr>
          <p:cNvPr id="166" name="Shape 166"/>
          <p:cNvSpPr txBox="1"/>
          <p:nvPr>
            <p:ph type="title"/>
          </p:nvPr>
        </p:nvSpPr>
        <p:spPr>
          <a:xfrm>
            <a:off x="228600" y="228600"/>
            <a:ext cx="2743199"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7" name="Shape 167"/>
          <p:cNvSpPr txBox="1"/>
          <p:nvPr>
            <p:ph idx="1" type="body"/>
          </p:nvPr>
        </p:nvSpPr>
        <p:spPr>
          <a:xfrm>
            <a:off x="228600" y="1145266"/>
            <a:ext cx="2547257" cy="548413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68" name="Shape 168"/>
          <p:cNvSpPr txBox="1"/>
          <p:nvPr>
            <p:ph idx="2" type="body"/>
          </p:nvPr>
        </p:nvSpPr>
        <p:spPr>
          <a:xfrm>
            <a:off x="3184072" y="5584369"/>
            <a:ext cx="5698672"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69" name="Shape 169"/>
          <p:cNvSpPr/>
          <p:nvPr>
            <p:ph idx="3" type="pic"/>
          </p:nvPr>
        </p:nvSpPr>
        <p:spPr>
          <a:xfrm>
            <a:off x="2971800" y="228600"/>
            <a:ext cx="5910262" cy="535622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ource right squared (fit) - Medium Title">
    <p:spTree>
      <p:nvGrpSpPr>
        <p:cNvPr id="170" name="Shape 170"/>
        <p:cNvGrpSpPr/>
        <p:nvPr/>
      </p:nvGrpSpPr>
      <p:grpSpPr>
        <a:xfrm>
          <a:off x="0" y="0"/>
          <a:ext cx="0" cy="0"/>
          <a:chOff x="0" y="0"/>
          <a:chExt cx="0" cy="0"/>
        </a:xfrm>
      </p:grpSpPr>
      <p:sp>
        <p:nvSpPr>
          <p:cNvPr id="171" name="Shape 171"/>
          <p:cNvSpPr txBox="1"/>
          <p:nvPr>
            <p:ph type="title"/>
          </p:nvPr>
        </p:nvSpPr>
        <p:spPr>
          <a:xfrm>
            <a:off x="228600" y="228600"/>
            <a:ext cx="2743199" cy="1681843"/>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2" name="Shape 172"/>
          <p:cNvSpPr txBox="1"/>
          <p:nvPr>
            <p:ph idx="1" type="body"/>
          </p:nvPr>
        </p:nvSpPr>
        <p:spPr>
          <a:xfrm>
            <a:off x="2971800" y="228598"/>
            <a:ext cx="5910942" cy="535577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73" name="Shape 173"/>
          <p:cNvSpPr txBox="1"/>
          <p:nvPr>
            <p:ph idx="2" type="body"/>
          </p:nvPr>
        </p:nvSpPr>
        <p:spPr>
          <a:xfrm>
            <a:off x="228600" y="1910442"/>
            <a:ext cx="2547257" cy="4718956"/>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74" name="Shape 174"/>
          <p:cNvSpPr txBox="1"/>
          <p:nvPr>
            <p:ph idx="3" type="body"/>
          </p:nvPr>
        </p:nvSpPr>
        <p:spPr>
          <a:xfrm>
            <a:off x="3184072" y="5584369"/>
            <a:ext cx="5698672"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ource right squared (fill) Medium Title">
    <p:spTree>
      <p:nvGrpSpPr>
        <p:cNvPr id="175" name="Shape 175"/>
        <p:cNvGrpSpPr/>
        <p:nvPr/>
      </p:nvGrpSpPr>
      <p:grpSpPr>
        <a:xfrm>
          <a:off x="0" y="0"/>
          <a:ext cx="0" cy="0"/>
          <a:chOff x="0" y="0"/>
          <a:chExt cx="0" cy="0"/>
        </a:xfrm>
      </p:grpSpPr>
      <p:sp>
        <p:nvSpPr>
          <p:cNvPr id="176" name="Shape 176"/>
          <p:cNvSpPr txBox="1"/>
          <p:nvPr>
            <p:ph idx="1" type="body"/>
          </p:nvPr>
        </p:nvSpPr>
        <p:spPr>
          <a:xfrm>
            <a:off x="3184072" y="5584369"/>
            <a:ext cx="5698672"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77" name="Shape 177"/>
          <p:cNvSpPr/>
          <p:nvPr>
            <p:ph idx="2" type="pic"/>
          </p:nvPr>
        </p:nvSpPr>
        <p:spPr>
          <a:xfrm>
            <a:off x="2971800" y="228600"/>
            <a:ext cx="5910262" cy="535622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78" name="Shape 178"/>
          <p:cNvSpPr txBox="1"/>
          <p:nvPr>
            <p:ph type="title"/>
          </p:nvPr>
        </p:nvSpPr>
        <p:spPr>
          <a:xfrm>
            <a:off x="228600" y="228600"/>
            <a:ext cx="2743199" cy="1681843"/>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9" name="Shape 179"/>
          <p:cNvSpPr txBox="1"/>
          <p:nvPr>
            <p:ph idx="3" type="body"/>
          </p:nvPr>
        </p:nvSpPr>
        <p:spPr>
          <a:xfrm>
            <a:off x="228600" y="1910442"/>
            <a:ext cx="2547257" cy="4718956"/>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Source right squared (fit) - Extra long title">
    <p:spTree>
      <p:nvGrpSpPr>
        <p:cNvPr id="180" name="Shape 180"/>
        <p:cNvGrpSpPr/>
        <p:nvPr/>
      </p:nvGrpSpPr>
      <p:grpSpPr>
        <a:xfrm>
          <a:off x="0" y="0"/>
          <a:ext cx="0" cy="0"/>
          <a:chOff x="0" y="0"/>
          <a:chExt cx="0" cy="0"/>
        </a:xfrm>
      </p:grpSpPr>
      <p:sp>
        <p:nvSpPr>
          <p:cNvPr id="181" name="Shape 181"/>
          <p:cNvSpPr txBox="1"/>
          <p:nvPr>
            <p:ph type="title"/>
          </p:nvPr>
        </p:nvSpPr>
        <p:spPr>
          <a:xfrm>
            <a:off x="228600" y="228600"/>
            <a:ext cx="2743199" cy="2400300"/>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2" name="Shape 182"/>
          <p:cNvSpPr txBox="1"/>
          <p:nvPr>
            <p:ph idx="1" type="body"/>
          </p:nvPr>
        </p:nvSpPr>
        <p:spPr>
          <a:xfrm>
            <a:off x="2971800" y="228598"/>
            <a:ext cx="5910942" cy="535577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83" name="Shape 183"/>
          <p:cNvSpPr txBox="1"/>
          <p:nvPr>
            <p:ph idx="2" type="body"/>
          </p:nvPr>
        </p:nvSpPr>
        <p:spPr>
          <a:xfrm>
            <a:off x="228600" y="2628900"/>
            <a:ext cx="2547257" cy="4000500"/>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84" name="Shape 184"/>
          <p:cNvSpPr txBox="1"/>
          <p:nvPr>
            <p:ph idx="3" type="body"/>
          </p:nvPr>
        </p:nvSpPr>
        <p:spPr>
          <a:xfrm>
            <a:off x="3184072" y="5584369"/>
            <a:ext cx="5698672"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Source right squared (fill) Extra long title">
    <p:spTree>
      <p:nvGrpSpPr>
        <p:cNvPr id="185" name="Shape 185"/>
        <p:cNvGrpSpPr/>
        <p:nvPr/>
      </p:nvGrpSpPr>
      <p:grpSpPr>
        <a:xfrm>
          <a:off x="0" y="0"/>
          <a:ext cx="0" cy="0"/>
          <a:chOff x="0" y="0"/>
          <a:chExt cx="0" cy="0"/>
        </a:xfrm>
      </p:grpSpPr>
      <p:sp>
        <p:nvSpPr>
          <p:cNvPr id="186" name="Shape 186"/>
          <p:cNvSpPr txBox="1"/>
          <p:nvPr>
            <p:ph idx="1" type="body"/>
          </p:nvPr>
        </p:nvSpPr>
        <p:spPr>
          <a:xfrm>
            <a:off x="3184072" y="5584369"/>
            <a:ext cx="5698672"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87" name="Shape 187"/>
          <p:cNvSpPr/>
          <p:nvPr>
            <p:ph idx="2" type="pic"/>
          </p:nvPr>
        </p:nvSpPr>
        <p:spPr>
          <a:xfrm>
            <a:off x="2971800" y="228600"/>
            <a:ext cx="5910262" cy="535622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88" name="Shape 188"/>
          <p:cNvSpPr txBox="1"/>
          <p:nvPr>
            <p:ph type="title"/>
          </p:nvPr>
        </p:nvSpPr>
        <p:spPr>
          <a:xfrm>
            <a:off x="228600" y="228600"/>
            <a:ext cx="2743199" cy="2400300"/>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9" name="Shape 189"/>
          <p:cNvSpPr txBox="1"/>
          <p:nvPr>
            <p:ph idx="3" type="body"/>
          </p:nvPr>
        </p:nvSpPr>
        <p:spPr>
          <a:xfrm>
            <a:off x="228600" y="2628900"/>
            <a:ext cx="2547257" cy="4000500"/>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rum source right (fit)">
    <p:spTree>
      <p:nvGrpSpPr>
        <p:cNvPr id="190" name="Shape 190"/>
        <p:cNvGrpSpPr/>
        <p:nvPr/>
      </p:nvGrpSpPr>
      <p:grpSpPr>
        <a:xfrm>
          <a:off x="0" y="0"/>
          <a:ext cx="0" cy="0"/>
          <a:chOff x="0" y="0"/>
          <a:chExt cx="0" cy="0"/>
        </a:xfrm>
      </p:grpSpPr>
      <p:sp>
        <p:nvSpPr>
          <p:cNvPr id="191" name="Shape 191"/>
          <p:cNvSpPr txBox="1"/>
          <p:nvPr>
            <p:ph idx="1" type="body"/>
          </p:nvPr>
        </p:nvSpPr>
        <p:spPr>
          <a:xfrm>
            <a:off x="2000250" y="228598"/>
            <a:ext cx="6882493" cy="535577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92" name="Shape 192"/>
          <p:cNvSpPr txBox="1"/>
          <p:nvPr>
            <p:ph idx="2" type="body"/>
          </p:nvPr>
        </p:nvSpPr>
        <p:spPr>
          <a:xfrm>
            <a:off x="2305050" y="5584369"/>
            <a:ext cx="6577694"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93" name="Shape 193"/>
          <p:cNvSpPr txBox="1"/>
          <p:nvPr>
            <p:ph type="title"/>
          </p:nvPr>
        </p:nvSpPr>
        <p:spPr>
          <a:xfrm>
            <a:off x="228600" y="228598"/>
            <a:ext cx="1524000" cy="3190874"/>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4" name="Shape 194"/>
          <p:cNvSpPr txBox="1"/>
          <p:nvPr>
            <p:ph idx="3" type="body"/>
          </p:nvPr>
        </p:nvSpPr>
        <p:spPr>
          <a:xfrm>
            <a:off x="228600" y="3705223"/>
            <a:ext cx="1524000" cy="2924175"/>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source right (fill) ">
    <p:spTree>
      <p:nvGrpSpPr>
        <p:cNvPr id="195" name="Shape 195"/>
        <p:cNvGrpSpPr/>
        <p:nvPr/>
      </p:nvGrpSpPr>
      <p:grpSpPr>
        <a:xfrm>
          <a:off x="0" y="0"/>
          <a:ext cx="0" cy="0"/>
          <a:chOff x="0" y="0"/>
          <a:chExt cx="0" cy="0"/>
        </a:xfrm>
      </p:grpSpPr>
      <p:sp>
        <p:nvSpPr>
          <p:cNvPr id="196" name="Shape 196"/>
          <p:cNvSpPr txBox="1"/>
          <p:nvPr>
            <p:ph idx="1" type="body"/>
          </p:nvPr>
        </p:nvSpPr>
        <p:spPr>
          <a:xfrm>
            <a:off x="2085975" y="5584369"/>
            <a:ext cx="6796769"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197" name="Shape 197"/>
          <p:cNvSpPr/>
          <p:nvPr>
            <p:ph idx="2" type="pic"/>
          </p:nvPr>
        </p:nvSpPr>
        <p:spPr>
          <a:xfrm>
            <a:off x="2019300" y="228601"/>
            <a:ext cx="6862762" cy="514349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98" name="Shape 198"/>
          <p:cNvSpPr txBox="1"/>
          <p:nvPr>
            <p:ph type="title"/>
          </p:nvPr>
        </p:nvSpPr>
        <p:spPr>
          <a:xfrm>
            <a:off x="228600" y="228598"/>
            <a:ext cx="1524000" cy="3190874"/>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9" name="Shape 199"/>
          <p:cNvSpPr txBox="1"/>
          <p:nvPr>
            <p:ph idx="3" type="body"/>
          </p:nvPr>
        </p:nvSpPr>
        <p:spPr>
          <a:xfrm>
            <a:off x="228600" y="3705223"/>
            <a:ext cx="1524000" cy="2924175"/>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4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ext with small portrait source left (fit)">
    <p:spTree>
      <p:nvGrpSpPr>
        <p:cNvPr id="200" name="Shape 200"/>
        <p:cNvGrpSpPr/>
        <p:nvPr/>
      </p:nvGrpSpPr>
      <p:grpSpPr>
        <a:xfrm>
          <a:off x="0" y="0"/>
          <a:ext cx="0" cy="0"/>
          <a:chOff x="0" y="0"/>
          <a:chExt cx="0" cy="0"/>
        </a:xfrm>
      </p:grpSpPr>
      <p:sp>
        <p:nvSpPr>
          <p:cNvPr id="201" name="Shape 201"/>
          <p:cNvSpPr txBox="1"/>
          <p:nvPr>
            <p:ph type="title"/>
          </p:nvPr>
        </p:nvSpPr>
        <p:spPr>
          <a:xfrm>
            <a:off x="3434442" y="228600"/>
            <a:ext cx="5448300"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2" name="Shape 202"/>
          <p:cNvSpPr txBox="1"/>
          <p:nvPr>
            <p:ph idx="1" type="body"/>
          </p:nvPr>
        </p:nvSpPr>
        <p:spPr>
          <a:xfrm>
            <a:off x="3434441" y="1145266"/>
            <a:ext cx="5448301" cy="548413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03" name="Shape 203"/>
          <p:cNvSpPr txBox="1"/>
          <p:nvPr>
            <p:ph idx="2" type="body"/>
          </p:nvPr>
        </p:nvSpPr>
        <p:spPr>
          <a:xfrm>
            <a:off x="228597" y="4412794"/>
            <a:ext cx="2291442" cy="2216605"/>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04" name="Shape 204"/>
          <p:cNvSpPr/>
          <p:nvPr>
            <p:ph idx="3" type="pic"/>
          </p:nvPr>
        </p:nvSpPr>
        <p:spPr>
          <a:xfrm>
            <a:off x="228600" y="228598"/>
            <a:ext cx="3021013" cy="4041774"/>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with small portrait source left (fill)">
    <p:spTree>
      <p:nvGrpSpPr>
        <p:cNvPr id="205" name="Shape 205"/>
        <p:cNvGrpSpPr/>
        <p:nvPr/>
      </p:nvGrpSpPr>
      <p:grpSpPr>
        <a:xfrm>
          <a:off x="0" y="0"/>
          <a:ext cx="0" cy="0"/>
          <a:chOff x="0" y="0"/>
          <a:chExt cx="0" cy="0"/>
        </a:xfrm>
      </p:grpSpPr>
      <p:sp>
        <p:nvSpPr>
          <p:cNvPr id="206" name="Shape 206"/>
          <p:cNvSpPr txBox="1"/>
          <p:nvPr>
            <p:ph type="title"/>
          </p:nvPr>
        </p:nvSpPr>
        <p:spPr>
          <a:xfrm>
            <a:off x="3434442" y="228600"/>
            <a:ext cx="5448300" cy="43270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7" name="Shape 207"/>
          <p:cNvSpPr txBox="1"/>
          <p:nvPr>
            <p:ph idx="1" type="body"/>
          </p:nvPr>
        </p:nvSpPr>
        <p:spPr>
          <a:xfrm>
            <a:off x="3434441" y="661306"/>
            <a:ext cx="5448301" cy="5968093"/>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08" name="Shape 208"/>
          <p:cNvSpPr txBox="1"/>
          <p:nvPr>
            <p:ph idx="2" type="body"/>
          </p:nvPr>
        </p:nvSpPr>
        <p:spPr>
          <a:xfrm>
            <a:off x="228597" y="4710792"/>
            <a:ext cx="2967718" cy="1918606"/>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09" name="Shape 209"/>
          <p:cNvSpPr txBox="1"/>
          <p:nvPr>
            <p:ph idx="3" type="body"/>
          </p:nvPr>
        </p:nvSpPr>
        <p:spPr>
          <a:xfrm>
            <a:off x="228597" y="228600"/>
            <a:ext cx="2967039" cy="4351338"/>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Widescreen (fit) More text">
    <p:spTree>
      <p:nvGrpSpPr>
        <p:cNvPr id="23" name="Shape 23"/>
        <p:cNvGrpSpPr/>
        <p:nvPr/>
      </p:nvGrpSpPr>
      <p:grpSpPr>
        <a:xfrm>
          <a:off x="0" y="0"/>
          <a:ext cx="0" cy="0"/>
          <a:chOff x="0" y="0"/>
          <a:chExt cx="0" cy="0"/>
        </a:xfrm>
      </p:grpSpPr>
      <p:sp>
        <p:nvSpPr>
          <p:cNvPr id="24" name="Shape 24"/>
          <p:cNvSpPr txBox="1"/>
          <p:nvPr>
            <p:ph idx="1" type="body"/>
          </p:nvPr>
        </p:nvSpPr>
        <p:spPr>
          <a:xfrm>
            <a:off x="228601" y="228601"/>
            <a:ext cx="6457948" cy="2952748"/>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5" name="Shape 25"/>
          <p:cNvSpPr txBox="1"/>
          <p:nvPr>
            <p:ph type="title"/>
          </p:nvPr>
        </p:nvSpPr>
        <p:spPr>
          <a:xfrm>
            <a:off x="6686550" y="228601"/>
            <a:ext cx="2196192"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6" name="Shape 26"/>
          <p:cNvSpPr txBox="1"/>
          <p:nvPr>
            <p:ph idx="2" type="body"/>
          </p:nvPr>
        </p:nvSpPr>
        <p:spPr>
          <a:xfrm>
            <a:off x="228601" y="3352800"/>
            <a:ext cx="8654141" cy="327659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7" name="Shape 27"/>
          <p:cNvSpPr txBox="1"/>
          <p:nvPr>
            <p:ph idx="3" type="body"/>
          </p:nvPr>
        </p:nvSpPr>
        <p:spPr>
          <a:xfrm>
            <a:off x="6686550" y="1552575"/>
            <a:ext cx="2196192" cy="1628775"/>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ext with small portrait source left (fill)">
    <p:spTree>
      <p:nvGrpSpPr>
        <p:cNvPr id="210" name="Shape 210"/>
        <p:cNvGrpSpPr/>
        <p:nvPr/>
      </p:nvGrpSpPr>
      <p:grpSpPr>
        <a:xfrm>
          <a:off x="0" y="0"/>
          <a:ext cx="0" cy="0"/>
          <a:chOff x="0" y="0"/>
          <a:chExt cx="0" cy="0"/>
        </a:xfrm>
      </p:grpSpPr>
      <p:sp>
        <p:nvSpPr>
          <p:cNvPr id="211" name="Shape 211"/>
          <p:cNvSpPr/>
          <p:nvPr>
            <p:ph idx="2" type="pic"/>
          </p:nvPr>
        </p:nvSpPr>
        <p:spPr>
          <a:xfrm>
            <a:off x="228597" y="228600"/>
            <a:ext cx="2967718" cy="432707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12" name="Shape 212"/>
          <p:cNvSpPr txBox="1"/>
          <p:nvPr>
            <p:ph type="title"/>
          </p:nvPr>
        </p:nvSpPr>
        <p:spPr>
          <a:xfrm>
            <a:off x="3434442" y="228600"/>
            <a:ext cx="5448300" cy="43270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3" name="Shape 213"/>
          <p:cNvSpPr txBox="1"/>
          <p:nvPr>
            <p:ph idx="1" type="body"/>
          </p:nvPr>
        </p:nvSpPr>
        <p:spPr>
          <a:xfrm>
            <a:off x="3434441" y="661306"/>
            <a:ext cx="5448301" cy="5968093"/>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14" name="Shape 214"/>
          <p:cNvSpPr txBox="1"/>
          <p:nvPr>
            <p:ph idx="3" type="body"/>
          </p:nvPr>
        </p:nvSpPr>
        <p:spPr>
          <a:xfrm>
            <a:off x="228597" y="4710792"/>
            <a:ext cx="2967718" cy="1918606"/>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with small landscape source left (fit)">
    <p:spTree>
      <p:nvGrpSpPr>
        <p:cNvPr id="215" name="Shape 215"/>
        <p:cNvGrpSpPr/>
        <p:nvPr/>
      </p:nvGrpSpPr>
      <p:grpSpPr>
        <a:xfrm>
          <a:off x="0" y="0"/>
          <a:ext cx="0" cy="0"/>
          <a:chOff x="0" y="0"/>
          <a:chExt cx="0" cy="0"/>
        </a:xfrm>
      </p:grpSpPr>
      <p:sp>
        <p:nvSpPr>
          <p:cNvPr id="216" name="Shape 216"/>
          <p:cNvSpPr txBox="1"/>
          <p:nvPr>
            <p:ph type="title"/>
          </p:nvPr>
        </p:nvSpPr>
        <p:spPr>
          <a:xfrm>
            <a:off x="5343523" y="228600"/>
            <a:ext cx="3539216"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7" name="Shape 217"/>
          <p:cNvSpPr txBox="1"/>
          <p:nvPr>
            <p:ph idx="1" type="body"/>
          </p:nvPr>
        </p:nvSpPr>
        <p:spPr>
          <a:xfrm>
            <a:off x="228597" y="238125"/>
            <a:ext cx="4933952" cy="279082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18" name="Shape 218"/>
          <p:cNvSpPr txBox="1"/>
          <p:nvPr>
            <p:ph idx="2" type="body"/>
          </p:nvPr>
        </p:nvSpPr>
        <p:spPr>
          <a:xfrm>
            <a:off x="228598" y="3181350"/>
            <a:ext cx="8654143" cy="3448050"/>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19" name="Shape 219"/>
          <p:cNvSpPr txBox="1"/>
          <p:nvPr>
            <p:ph idx="3" type="body"/>
          </p:nvPr>
        </p:nvSpPr>
        <p:spPr>
          <a:xfrm>
            <a:off x="5343523" y="1983921"/>
            <a:ext cx="2291442" cy="1045029"/>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left (fit) ">
    <p:spTree>
      <p:nvGrpSpPr>
        <p:cNvPr id="220" name="Shape 220"/>
        <p:cNvGrpSpPr/>
        <p:nvPr/>
      </p:nvGrpSpPr>
      <p:grpSpPr>
        <a:xfrm>
          <a:off x="0" y="0"/>
          <a:ext cx="0" cy="0"/>
          <a:chOff x="0" y="0"/>
          <a:chExt cx="0" cy="0"/>
        </a:xfrm>
      </p:grpSpPr>
      <p:sp>
        <p:nvSpPr>
          <p:cNvPr id="221" name="Shape 221"/>
          <p:cNvSpPr txBox="1"/>
          <p:nvPr>
            <p:ph type="title"/>
          </p:nvPr>
        </p:nvSpPr>
        <p:spPr>
          <a:xfrm>
            <a:off x="4269919" y="228600"/>
            <a:ext cx="4629150"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2" name="Shape 222"/>
          <p:cNvSpPr txBox="1"/>
          <p:nvPr>
            <p:ph idx="1" type="body"/>
          </p:nvPr>
        </p:nvSpPr>
        <p:spPr>
          <a:xfrm>
            <a:off x="228597" y="228600"/>
            <a:ext cx="4024992" cy="535577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23" name="Shape 223"/>
          <p:cNvSpPr txBox="1"/>
          <p:nvPr>
            <p:ph idx="2" type="body"/>
          </p:nvPr>
        </p:nvSpPr>
        <p:spPr>
          <a:xfrm>
            <a:off x="4514848" y="1161594"/>
            <a:ext cx="4384220" cy="548413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24" name="Shape 224"/>
          <p:cNvSpPr txBox="1"/>
          <p:nvPr>
            <p:ph idx="3" type="body"/>
          </p:nvPr>
        </p:nvSpPr>
        <p:spPr>
          <a:xfrm>
            <a:off x="228597" y="5600698"/>
            <a:ext cx="3747406" cy="104502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source left (fill) ">
    <p:spTree>
      <p:nvGrpSpPr>
        <p:cNvPr id="225" name="Shape 225"/>
        <p:cNvGrpSpPr/>
        <p:nvPr/>
      </p:nvGrpSpPr>
      <p:grpSpPr>
        <a:xfrm>
          <a:off x="0" y="0"/>
          <a:ext cx="0" cy="0"/>
          <a:chOff x="0" y="0"/>
          <a:chExt cx="0" cy="0"/>
        </a:xfrm>
      </p:grpSpPr>
      <p:sp>
        <p:nvSpPr>
          <p:cNvPr id="226" name="Shape 226"/>
          <p:cNvSpPr txBox="1"/>
          <p:nvPr>
            <p:ph type="title"/>
          </p:nvPr>
        </p:nvSpPr>
        <p:spPr>
          <a:xfrm>
            <a:off x="4269919" y="228600"/>
            <a:ext cx="4629150"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7" name="Shape 227"/>
          <p:cNvSpPr txBox="1"/>
          <p:nvPr>
            <p:ph idx="1" type="body"/>
          </p:nvPr>
        </p:nvSpPr>
        <p:spPr>
          <a:xfrm>
            <a:off x="4514848" y="1161594"/>
            <a:ext cx="4384220" cy="548413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28" name="Shape 228"/>
          <p:cNvSpPr txBox="1"/>
          <p:nvPr>
            <p:ph idx="2" type="body"/>
          </p:nvPr>
        </p:nvSpPr>
        <p:spPr>
          <a:xfrm>
            <a:off x="228597" y="2781300"/>
            <a:ext cx="4041321" cy="62483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29" name="Shape 229"/>
          <p:cNvSpPr/>
          <p:nvPr>
            <p:ph idx="3" type="pic"/>
          </p:nvPr>
        </p:nvSpPr>
        <p:spPr>
          <a:xfrm>
            <a:off x="228597" y="231775"/>
            <a:ext cx="4024313" cy="2549526"/>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30" name="Shape 230"/>
          <p:cNvSpPr txBox="1"/>
          <p:nvPr>
            <p:ph idx="4" type="body"/>
          </p:nvPr>
        </p:nvSpPr>
        <p:spPr>
          <a:xfrm>
            <a:off x="228597" y="6020887"/>
            <a:ext cx="4041321" cy="62483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31" name="Shape 231"/>
          <p:cNvSpPr/>
          <p:nvPr>
            <p:ph idx="5" type="pic"/>
          </p:nvPr>
        </p:nvSpPr>
        <p:spPr>
          <a:xfrm>
            <a:off x="228597" y="3471362"/>
            <a:ext cx="4024313" cy="2549526"/>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Source left (fit) ">
    <p:spTree>
      <p:nvGrpSpPr>
        <p:cNvPr id="232" name="Shape 232"/>
        <p:cNvGrpSpPr/>
        <p:nvPr/>
      </p:nvGrpSpPr>
      <p:grpSpPr>
        <a:xfrm>
          <a:off x="0" y="0"/>
          <a:ext cx="0" cy="0"/>
          <a:chOff x="0" y="0"/>
          <a:chExt cx="0" cy="0"/>
        </a:xfrm>
      </p:grpSpPr>
      <p:sp>
        <p:nvSpPr>
          <p:cNvPr id="233" name="Shape 233"/>
          <p:cNvSpPr txBox="1"/>
          <p:nvPr>
            <p:ph type="title"/>
          </p:nvPr>
        </p:nvSpPr>
        <p:spPr>
          <a:xfrm>
            <a:off x="4269919" y="228600"/>
            <a:ext cx="4629150"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4" name="Shape 234"/>
          <p:cNvSpPr txBox="1"/>
          <p:nvPr>
            <p:ph idx="1" type="body"/>
          </p:nvPr>
        </p:nvSpPr>
        <p:spPr>
          <a:xfrm>
            <a:off x="228597" y="228601"/>
            <a:ext cx="4024992" cy="255269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35" name="Shape 235"/>
          <p:cNvSpPr txBox="1"/>
          <p:nvPr>
            <p:ph idx="2" type="body"/>
          </p:nvPr>
        </p:nvSpPr>
        <p:spPr>
          <a:xfrm>
            <a:off x="4514848" y="1161594"/>
            <a:ext cx="4384220" cy="548413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36" name="Shape 236"/>
          <p:cNvSpPr txBox="1"/>
          <p:nvPr>
            <p:ph idx="3" type="body"/>
          </p:nvPr>
        </p:nvSpPr>
        <p:spPr>
          <a:xfrm>
            <a:off x="228597" y="2781300"/>
            <a:ext cx="4041321" cy="62483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37" name="Shape 237"/>
          <p:cNvSpPr txBox="1"/>
          <p:nvPr>
            <p:ph idx="4" type="body"/>
          </p:nvPr>
        </p:nvSpPr>
        <p:spPr>
          <a:xfrm>
            <a:off x="228597" y="6020887"/>
            <a:ext cx="4041321" cy="62483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38" name="Shape 238"/>
          <p:cNvSpPr txBox="1"/>
          <p:nvPr>
            <p:ph idx="5" type="body"/>
          </p:nvPr>
        </p:nvSpPr>
        <p:spPr>
          <a:xfrm>
            <a:off x="228596" y="3437164"/>
            <a:ext cx="4024992" cy="255269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ource left (fill) ">
    <p:spTree>
      <p:nvGrpSpPr>
        <p:cNvPr id="239" name="Shape 239"/>
        <p:cNvGrpSpPr/>
        <p:nvPr/>
      </p:nvGrpSpPr>
      <p:grpSpPr>
        <a:xfrm>
          <a:off x="0" y="0"/>
          <a:ext cx="0" cy="0"/>
          <a:chOff x="0" y="0"/>
          <a:chExt cx="0" cy="0"/>
        </a:xfrm>
      </p:grpSpPr>
      <p:sp>
        <p:nvSpPr>
          <p:cNvPr id="240" name="Shape 240"/>
          <p:cNvSpPr txBox="1"/>
          <p:nvPr>
            <p:ph type="title"/>
          </p:nvPr>
        </p:nvSpPr>
        <p:spPr>
          <a:xfrm>
            <a:off x="4269919" y="228600"/>
            <a:ext cx="4629150"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41" name="Shape 241"/>
          <p:cNvSpPr txBox="1"/>
          <p:nvPr>
            <p:ph idx="1" type="body"/>
          </p:nvPr>
        </p:nvSpPr>
        <p:spPr>
          <a:xfrm>
            <a:off x="4514848" y="1161594"/>
            <a:ext cx="4384220" cy="548413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42" name="Shape 242"/>
          <p:cNvSpPr txBox="1"/>
          <p:nvPr>
            <p:ph idx="2" type="body"/>
          </p:nvPr>
        </p:nvSpPr>
        <p:spPr>
          <a:xfrm>
            <a:off x="228597" y="5600698"/>
            <a:ext cx="3747406" cy="104502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43" name="Shape 243"/>
          <p:cNvSpPr/>
          <p:nvPr>
            <p:ph idx="3" type="pic"/>
          </p:nvPr>
        </p:nvSpPr>
        <p:spPr>
          <a:xfrm>
            <a:off x="228597" y="231773"/>
            <a:ext cx="4024313" cy="535622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Source left (fill) ">
    <p:spTree>
      <p:nvGrpSpPr>
        <p:cNvPr id="244" name="Shape 244"/>
        <p:cNvGrpSpPr/>
        <p:nvPr/>
      </p:nvGrpSpPr>
      <p:grpSpPr>
        <a:xfrm>
          <a:off x="0" y="0"/>
          <a:ext cx="0" cy="0"/>
          <a:chOff x="0" y="0"/>
          <a:chExt cx="0" cy="0"/>
        </a:xfrm>
      </p:grpSpPr>
      <p:sp>
        <p:nvSpPr>
          <p:cNvPr id="245" name="Shape 245"/>
          <p:cNvSpPr txBox="1"/>
          <p:nvPr>
            <p:ph type="title"/>
          </p:nvPr>
        </p:nvSpPr>
        <p:spPr>
          <a:xfrm>
            <a:off x="5038076" y="228600"/>
            <a:ext cx="3860991"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46" name="Shape 246"/>
          <p:cNvSpPr txBox="1"/>
          <p:nvPr>
            <p:ph idx="1" type="body"/>
          </p:nvPr>
        </p:nvSpPr>
        <p:spPr>
          <a:xfrm>
            <a:off x="5038076" y="1161595"/>
            <a:ext cx="3860991" cy="425949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47" name="Shape 247"/>
          <p:cNvSpPr txBox="1"/>
          <p:nvPr>
            <p:ph idx="2" type="body"/>
          </p:nvPr>
        </p:nvSpPr>
        <p:spPr>
          <a:xfrm>
            <a:off x="5094869" y="5845628"/>
            <a:ext cx="3747406" cy="791026"/>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48" name="Shape 248"/>
          <p:cNvSpPr txBox="1"/>
          <p:nvPr>
            <p:ph idx="3" type="body"/>
          </p:nvPr>
        </p:nvSpPr>
        <p:spPr>
          <a:xfrm>
            <a:off x="228597" y="228600"/>
            <a:ext cx="4629150" cy="6408737"/>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Source left (fill) ">
    <p:spTree>
      <p:nvGrpSpPr>
        <p:cNvPr id="249" name="Shape 249"/>
        <p:cNvGrpSpPr/>
        <p:nvPr/>
      </p:nvGrpSpPr>
      <p:grpSpPr>
        <a:xfrm>
          <a:off x="0" y="0"/>
          <a:ext cx="0" cy="0"/>
          <a:chOff x="0" y="0"/>
          <a:chExt cx="0" cy="0"/>
        </a:xfrm>
      </p:grpSpPr>
      <p:sp>
        <p:nvSpPr>
          <p:cNvPr id="250" name="Shape 250"/>
          <p:cNvSpPr/>
          <p:nvPr>
            <p:ph idx="2" type="pic"/>
          </p:nvPr>
        </p:nvSpPr>
        <p:spPr>
          <a:xfrm>
            <a:off x="228600" y="228600"/>
            <a:ext cx="4637088" cy="6408737"/>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51" name="Shape 251"/>
          <p:cNvSpPr txBox="1"/>
          <p:nvPr>
            <p:ph type="title"/>
          </p:nvPr>
        </p:nvSpPr>
        <p:spPr>
          <a:xfrm>
            <a:off x="5038076" y="228600"/>
            <a:ext cx="3860991"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2" name="Shape 252"/>
          <p:cNvSpPr txBox="1"/>
          <p:nvPr>
            <p:ph idx="1" type="body"/>
          </p:nvPr>
        </p:nvSpPr>
        <p:spPr>
          <a:xfrm>
            <a:off x="5038076" y="1161595"/>
            <a:ext cx="3860991" cy="425949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53" name="Shape 253"/>
          <p:cNvSpPr txBox="1"/>
          <p:nvPr>
            <p:ph idx="3" type="body"/>
          </p:nvPr>
        </p:nvSpPr>
        <p:spPr>
          <a:xfrm>
            <a:off x="5094869" y="5845628"/>
            <a:ext cx="3747406" cy="791026"/>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4_Source left (fill) ">
    <p:spTree>
      <p:nvGrpSpPr>
        <p:cNvPr id="254" name="Shape 254"/>
        <p:cNvGrpSpPr/>
        <p:nvPr/>
      </p:nvGrpSpPr>
      <p:grpSpPr>
        <a:xfrm>
          <a:off x="0" y="0"/>
          <a:ext cx="0" cy="0"/>
          <a:chOff x="0" y="0"/>
          <a:chExt cx="0" cy="0"/>
        </a:xfrm>
      </p:grpSpPr>
      <p:sp>
        <p:nvSpPr>
          <p:cNvPr id="255" name="Shape 255"/>
          <p:cNvSpPr txBox="1"/>
          <p:nvPr>
            <p:ph type="title"/>
          </p:nvPr>
        </p:nvSpPr>
        <p:spPr>
          <a:xfrm>
            <a:off x="228597" y="245611"/>
            <a:ext cx="3860991"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6" name="Shape 256"/>
          <p:cNvSpPr txBox="1"/>
          <p:nvPr>
            <p:ph idx="1" type="body"/>
          </p:nvPr>
        </p:nvSpPr>
        <p:spPr>
          <a:xfrm>
            <a:off x="228597" y="1178605"/>
            <a:ext cx="3860991" cy="425949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57" name="Shape 257"/>
          <p:cNvSpPr txBox="1"/>
          <p:nvPr>
            <p:ph idx="2" type="body"/>
          </p:nvPr>
        </p:nvSpPr>
        <p:spPr>
          <a:xfrm>
            <a:off x="285389" y="5862639"/>
            <a:ext cx="3804199" cy="791026"/>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58" name="Shape 258"/>
          <p:cNvSpPr txBox="1"/>
          <p:nvPr>
            <p:ph idx="3" type="body"/>
          </p:nvPr>
        </p:nvSpPr>
        <p:spPr>
          <a:xfrm>
            <a:off x="4269919" y="245611"/>
            <a:ext cx="4629150" cy="6408737"/>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5_Source left (fill) ">
    <p:spTree>
      <p:nvGrpSpPr>
        <p:cNvPr id="259" name="Shape 259"/>
        <p:cNvGrpSpPr/>
        <p:nvPr/>
      </p:nvGrpSpPr>
      <p:grpSpPr>
        <a:xfrm>
          <a:off x="0" y="0"/>
          <a:ext cx="0" cy="0"/>
          <a:chOff x="0" y="0"/>
          <a:chExt cx="0" cy="0"/>
        </a:xfrm>
      </p:grpSpPr>
      <p:sp>
        <p:nvSpPr>
          <p:cNvPr id="260" name="Shape 260"/>
          <p:cNvSpPr/>
          <p:nvPr>
            <p:ph idx="2" type="pic"/>
          </p:nvPr>
        </p:nvSpPr>
        <p:spPr>
          <a:xfrm>
            <a:off x="4261980" y="227917"/>
            <a:ext cx="4637088" cy="6408737"/>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61" name="Shape 261"/>
          <p:cNvSpPr txBox="1"/>
          <p:nvPr>
            <p:ph type="title"/>
          </p:nvPr>
        </p:nvSpPr>
        <p:spPr>
          <a:xfrm>
            <a:off x="245639" y="227917"/>
            <a:ext cx="3860991"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62" name="Shape 262"/>
          <p:cNvSpPr txBox="1"/>
          <p:nvPr>
            <p:ph idx="1" type="body"/>
          </p:nvPr>
        </p:nvSpPr>
        <p:spPr>
          <a:xfrm>
            <a:off x="245639" y="1160912"/>
            <a:ext cx="3860991" cy="425949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63" name="Shape 263"/>
          <p:cNvSpPr txBox="1"/>
          <p:nvPr>
            <p:ph idx="3" type="body"/>
          </p:nvPr>
        </p:nvSpPr>
        <p:spPr>
          <a:xfrm>
            <a:off x="302433" y="5844946"/>
            <a:ext cx="3747406" cy="791026"/>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ext with small landscape source left (fit)">
    <p:spTree>
      <p:nvGrpSpPr>
        <p:cNvPr id="28" name="Shape 28"/>
        <p:cNvGrpSpPr/>
        <p:nvPr/>
      </p:nvGrpSpPr>
      <p:grpSpPr>
        <a:xfrm>
          <a:off x="0" y="0"/>
          <a:ext cx="0" cy="0"/>
          <a:chOff x="0" y="0"/>
          <a:chExt cx="0" cy="0"/>
        </a:xfrm>
      </p:grpSpPr>
      <p:sp>
        <p:nvSpPr>
          <p:cNvPr id="29" name="Shape 29"/>
          <p:cNvSpPr txBox="1"/>
          <p:nvPr>
            <p:ph type="title"/>
          </p:nvPr>
        </p:nvSpPr>
        <p:spPr>
          <a:xfrm>
            <a:off x="5343523" y="228600"/>
            <a:ext cx="3539216"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 name="Shape 30"/>
          <p:cNvSpPr txBox="1"/>
          <p:nvPr>
            <p:ph idx="1" type="body"/>
          </p:nvPr>
        </p:nvSpPr>
        <p:spPr>
          <a:xfrm>
            <a:off x="228598" y="3181350"/>
            <a:ext cx="8654143" cy="3448050"/>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1" name="Shape 31"/>
          <p:cNvSpPr txBox="1"/>
          <p:nvPr>
            <p:ph idx="2" type="body"/>
          </p:nvPr>
        </p:nvSpPr>
        <p:spPr>
          <a:xfrm>
            <a:off x="5343523" y="1297666"/>
            <a:ext cx="3539216" cy="1731282"/>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2" name="Shape 32"/>
          <p:cNvSpPr/>
          <p:nvPr>
            <p:ph idx="3" type="pic"/>
          </p:nvPr>
        </p:nvSpPr>
        <p:spPr>
          <a:xfrm>
            <a:off x="228600" y="228600"/>
            <a:ext cx="4953000" cy="280034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ndscape left (fit) ">
    <p:spTree>
      <p:nvGrpSpPr>
        <p:cNvPr id="264" name="Shape 264"/>
        <p:cNvGrpSpPr/>
        <p:nvPr/>
      </p:nvGrpSpPr>
      <p:grpSpPr>
        <a:xfrm>
          <a:off x="0" y="0"/>
          <a:ext cx="0" cy="0"/>
          <a:chOff x="0" y="0"/>
          <a:chExt cx="0" cy="0"/>
        </a:xfrm>
      </p:grpSpPr>
      <p:sp>
        <p:nvSpPr>
          <p:cNvPr id="265" name="Shape 265"/>
          <p:cNvSpPr txBox="1"/>
          <p:nvPr>
            <p:ph idx="1" type="body"/>
          </p:nvPr>
        </p:nvSpPr>
        <p:spPr>
          <a:xfrm>
            <a:off x="228601" y="228601"/>
            <a:ext cx="5910942" cy="382905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66" name="Shape 266"/>
          <p:cNvSpPr txBox="1"/>
          <p:nvPr>
            <p:ph type="title"/>
          </p:nvPr>
        </p:nvSpPr>
        <p:spPr>
          <a:xfrm>
            <a:off x="6139542" y="228600"/>
            <a:ext cx="2743199"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67" name="Shape 267"/>
          <p:cNvSpPr txBox="1"/>
          <p:nvPr>
            <p:ph idx="2" type="body"/>
          </p:nvPr>
        </p:nvSpPr>
        <p:spPr>
          <a:xfrm>
            <a:off x="228601" y="4257675"/>
            <a:ext cx="8654141" cy="156209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68" name="Shape 268"/>
          <p:cNvSpPr txBox="1"/>
          <p:nvPr>
            <p:ph idx="3" type="body"/>
          </p:nvPr>
        </p:nvSpPr>
        <p:spPr>
          <a:xfrm>
            <a:off x="228601" y="5819775"/>
            <a:ext cx="2743199" cy="866774"/>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ndscape left (fill)">
    <p:spTree>
      <p:nvGrpSpPr>
        <p:cNvPr id="269" name="Shape 269"/>
        <p:cNvGrpSpPr/>
        <p:nvPr/>
      </p:nvGrpSpPr>
      <p:grpSpPr>
        <a:xfrm>
          <a:off x="0" y="0"/>
          <a:ext cx="0" cy="0"/>
          <a:chOff x="0" y="0"/>
          <a:chExt cx="0" cy="0"/>
        </a:xfrm>
      </p:grpSpPr>
      <p:sp>
        <p:nvSpPr>
          <p:cNvPr id="270" name="Shape 270"/>
          <p:cNvSpPr txBox="1"/>
          <p:nvPr>
            <p:ph type="title"/>
          </p:nvPr>
        </p:nvSpPr>
        <p:spPr>
          <a:xfrm>
            <a:off x="6139542" y="228600"/>
            <a:ext cx="2743199"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1" name="Shape 271"/>
          <p:cNvSpPr/>
          <p:nvPr>
            <p:ph idx="2" type="pic"/>
          </p:nvPr>
        </p:nvSpPr>
        <p:spPr>
          <a:xfrm>
            <a:off x="228600" y="228600"/>
            <a:ext cx="5910262" cy="382905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72" name="Shape 272"/>
          <p:cNvSpPr txBox="1"/>
          <p:nvPr>
            <p:ph idx="1" type="body"/>
          </p:nvPr>
        </p:nvSpPr>
        <p:spPr>
          <a:xfrm>
            <a:off x="228601" y="4257675"/>
            <a:ext cx="8654141" cy="156209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73" name="Shape 273"/>
          <p:cNvSpPr txBox="1"/>
          <p:nvPr>
            <p:ph idx="3" type="body"/>
          </p:nvPr>
        </p:nvSpPr>
        <p:spPr>
          <a:xfrm>
            <a:off x="234042" y="5819775"/>
            <a:ext cx="8648699" cy="866774"/>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ndscape left (fit) medium hight">
    <p:spTree>
      <p:nvGrpSpPr>
        <p:cNvPr id="274" name="Shape 274"/>
        <p:cNvGrpSpPr/>
        <p:nvPr/>
      </p:nvGrpSpPr>
      <p:grpSpPr>
        <a:xfrm>
          <a:off x="0" y="0"/>
          <a:ext cx="0" cy="0"/>
          <a:chOff x="0" y="0"/>
          <a:chExt cx="0" cy="0"/>
        </a:xfrm>
      </p:grpSpPr>
      <p:sp>
        <p:nvSpPr>
          <p:cNvPr id="275" name="Shape 275"/>
          <p:cNvSpPr txBox="1"/>
          <p:nvPr>
            <p:ph idx="1" type="body"/>
          </p:nvPr>
        </p:nvSpPr>
        <p:spPr>
          <a:xfrm>
            <a:off x="228601" y="228601"/>
            <a:ext cx="5910942" cy="4143373"/>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76" name="Shape 276"/>
          <p:cNvSpPr txBox="1"/>
          <p:nvPr>
            <p:ph type="title"/>
          </p:nvPr>
        </p:nvSpPr>
        <p:spPr>
          <a:xfrm>
            <a:off x="6315075" y="228600"/>
            <a:ext cx="2567667"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7" name="Shape 277"/>
          <p:cNvSpPr txBox="1"/>
          <p:nvPr>
            <p:ph idx="2" type="body"/>
          </p:nvPr>
        </p:nvSpPr>
        <p:spPr>
          <a:xfrm>
            <a:off x="228601" y="4552948"/>
            <a:ext cx="8654141" cy="2076448"/>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78" name="Shape 278"/>
          <p:cNvSpPr txBox="1"/>
          <p:nvPr>
            <p:ph idx="3" type="body"/>
          </p:nvPr>
        </p:nvSpPr>
        <p:spPr>
          <a:xfrm>
            <a:off x="6315075" y="2571750"/>
            <a:ext cx="2567667" cy="1800223"/>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ndscape left (fill) Medium hight ">
    <p:spTree>
      <p:nvGrpSpPr>
        <p:cNvPr id="279" name="Shape 279"/>
        <p:cNvGrpSpPr/>
        <p:nvPr/>
      </p:nvGrpSpPr>
      <p:grpSpPr>
        <a:xfrm>
          <a:off x="0" y="0"/>
          <a:ext cx="0" cy="0"/>
          <a:chOff x="0" y="0"/>
          <a:chExt cx="0" cy="0"/>
        </a:xfrm>
      </p:grpSpPr>
      <p:sp>
        <p:nvSpPr>
          <p:cNvPr id="280" name="Shape 280"/>
          <p:cNvSpPr txBox="1"/>
          <p:nvPr>
            <p:ph type="title"/>
          </p:nvPr>
        </p:nvSpPr>
        <p:spPr>
          <a:xfrm>
            <a:off x="6353175" y="228600"/>
            <a:ext cx="2529568"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81" name="Shape 281"/>
          <p:cNvSpPr/>
          <p:nvPr>
            <p:ph idx="2" type="pic"/>
          </p:nvPr>
        </p:nvSpPr>
        <p:spPr>
          <a:xfrm>
            <a:off x="228600" y="228598"/>
            <a:ext cx="5910262" cy="4143374"/>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82" name="Shape 282"/>
          <p:cNvSpPr txBox="1"/>
          <p:nvPr>
            <p:ph idx="1" type="body"/>
          </p:nvPr>
        </p:nvSpPr>
        <p:spPr>
          <a:xfrm>
            <a:off x="228601" y="4552948"/>
            <a:ext cx="8654141" cy="2076448"/>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83" name="Shape 283"/>
          <p:cNvSpPr txBox="1"/>
          <p:nvPr>
            <p:ph idx="3" type="body"/>
          </p:nvPr>
        </p:nvSpPr>
        <p:spPr>
          <a:xfrm>
            <a:off x="6353175" y="1962150"/>
            <a:ext cx="2529568" cy="2409824"/>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ndscape right (fit) ">
    <p:spTree>
      <p:nvGrpSpPr>
        <p:cNvPr id="284" name="Shape 284"/>
        <p:cNvGrpSpPr/>
        <p:nvPr/>
      </p:nvGrpSpPr>
      <p:grpSpPr>
        <a:xfrm>
          <a:off x="0" y="0"/>
          <a:ext cx="0" cy="0"/>
          <a:chOff x="0" y="0"/>
          <a:chExt cx="0" cy="0"/>
        </a:xfrm>
      </p:grpSpPr>
      <p:sp>
        <p:nvSpPr>
          <p:cNvPr id="285" name="Shape 285"/>
          <p:cNvSpPr txBox="1"/>
          <p:nvPr>
            <p:ph idx="1" type="body"/>
          </p:nvPr>
        </p:nvSpPr>
        <p:spPr>
          <a:xfrm>
            <a:off x="2971121" y="228601"/>
            <a:ext cx="5910942" cy="382905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86" name="Shape 286"/>
          <p:cNvSpPr txBox="1"/>
          <p:nvPr>
            <p:ph type="title"/>
          </p:nvPr>
        </p:nvSpPr>
        <p:spPr>
          <a:xfrm>
            <a:off x="227240" y="228601"/>
            <a:ext cx="2743199" cy="2419348"/>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87" name="Shape 287"/>
          <p:cNvSpPr txBox="1"/>
          <p:nvPr>
            <p:ph idx="2" type="body"/>
          </p:nvPr>
        </p:nvSpPr>
        <p:spPr>
          <a:xfrm>
            <a:off x="228601" y="4276726"/>
            <a:ext cx="8654141" cy="1695448"/>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88" name="Shape 288"/>
          <p:cNvSpPr txBox="1"/>
          <p:nvPr>
            <p:ph idx="3" type="body"/>
          </p:nvPr>
        </p:nvSpPr>
        <p:spPr>
          <a:xfrm>
            <a:off x="3238500" y="5981700"/>
            <a:ext cx="5644242" cy="723900"/>
          </a:xfrm>
          <a:prstGeom prst="rect">
            <a:avLst/>
          </a:prstGeom>
          <a:noFill/>
          <a:ln>
            <a:noFill/>
          </a:ln>
        </p:spPr>
        <p:txBody>
          <a:bodyPr anchorCtr="0" anchor="b"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ndscape right (fill) ">
    <p:spTree>
      <p:nvGrpSpPr>
        <p:cNvPr id="289" name="Shape 289"/>
        <p:cNvGrpSpPr/>
        <p:nvPr/>
      </p:nvGrpSpPr>
      <p:grpSpPr>
        <a:xfrm>
          <a:off x="0" y="0"/>
          <a:ext cx="0" cy="0"/>
          <a:chOff x="0" y="0"/>
          <a:chExt cx="0" cy="0"/>
        </a:xfrm>
      </p:grpSpPr>
      <p:sp>
        <p:nvSpPr>
          <p:cNvPr id="290" name="Shape 290"/>
          <p:cNvSpPr txBox="1"/>
          <p:nvPr>
            <p:ph idx="1" type="body"/>
          </p:nvPr>
        </p:nvSpPr>
        <p:spPr>
          <a:xfrm>
            <a:off x="228601" y="4276726"/>
            <a:ext cx="8654141" cy="1695448"/>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91" name="Shape 291"/>
          <p:cNvSpPr/>
          <p:nvPr>
            <p:ph idx="2" type="pic"/>
          </p:nvPr>
        </p:nvSpPr>
        <p:spPr>
          <a:xfrm>
            <a:off x="2972480" y="228601"/>
            <a:ext cx="5910262" cy="382905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92" name="Shape 292"/>
          <p:cNvSpPr txBox="1"/>
          <p:nvPr>
            <p:ph type="title"/>
          </p:nvPr>
        </p:nvSpPr>
        <p:spPr>
          <a:xfrm>
            <a:off x="227240" y="228601"/>
            <a:ext cx="2743199" cy="2305048"/>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3" name="Shape 293"/>
          <p:cNvSpPr txBox="1"/>
          <p:nvPr>
            <p:ph idx="3" type="body"/>
          </p:nvPr>
        </p:nvSpPr>
        <p:spPr>
          <a:xfrm>
            <a:off x="3371850" y="5981700"/>
            <a:ext cx="5510893" cy="723900"/>
          </a:xfrm>
          <a:prstGeom prst="rect">
            <a:avLst/>
          </a:prstGeom>
          <a:noFill/>
          <a:ln>
            <a:noFill/>
          </a:ln>
        </p:spPr>
        <p:txBody>
          <a:bodyPr anchorCtr="0" anchor="b"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ndscape right (fit) Medium hight ">
    <p:spTree>
      <p:nvGrpSpPr>
        <p:cNvPr id="294" name="Shape 294"/>
        <p:cNvGrpSpPr/>
        <p:nvPr/>
      </p:nvGrpSpPr>
      <p:grpSpPr>
        <a:xfrm>
          <a:off x="0" y="0"/>
          <a:ext cx="0" cy="0"/>
          <a:chOff x="0" y="0"/>
          <a:chExt cx="0" cy="0"/>
        </a:xfrm>
      </p:grpSpPr>
      <p:sp>
        <p:nvSpPr>
          <p:cNvPr id="295" name="Shape 295"/>
          <p:cNvSpPr txBox="1"/>
          <p:nvPr>
            <p:ph idx="1" type="body"/>
          </p:nvPr>
        </p:nvSpPr>
        <p:spPr>
          <a:xfrm>
            <a:off x="2971800" y="228601"/>
            <a:ext cx="5910942" cy="4143373"/>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96" name="Shape 296"/>
          <p:cNvSpPr txBox="1"/>
          <p:nvPr>
            <p:ph type="title"/>
          </p:nvPr>
        </p:nvSpPr>
        <p:spPr>
          <a:xfrm>
            <a:off x="228601" y="228601"/>
            <a:ext cx="2743199" cy="1533522"/>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7" name="Shape 297"/>
          <p:cNvSpPr txBox="1"/>
          <p:nvPr>
            <p:ph idx="2" type="body"/>
          </p:nvPr>
        </p:nvSpPr>
        <p:spPr>
          <a:xfrm>
            <a:off x="228601" y="4581525"/>
            <a:ext cx="8654141" cy="2047873"/>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298" name="Shape 298"/>
          <p:cNvSpPr txBox="1"/>
          <p:nvPr>
            <p:ph idx="3" type="body"/>
          </p:nvPr>
        </p:nvSpPr>
        <p:spPr>
          <a:xfrm>
            <a:off x="685800" y="1971674"/>
            <a:ext cx="2286000" cy="2390775"/>
          </a:xfrm>
          <a:prstGeom prst="rect">
            <a:avLst/>
          </a:prstGeom>
          <a:noFill/>
          <a:ln>
            <a:noFill/>
          </a:ln>
        </p:spPr>
        <p:txBody>
          <a:bodyPr anchorCtr="0" anchor="b"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ndscape right (fill) Medium hight ">
    <p:spTree>
      <p:nvGrpSpPr>
        <p:cNvPr id="299" name="Shape 299"/>
        <p:cNvGrpSpPr/>
        <p:nvPr/>
      </p:nvGrpSpPr>
      <p:grpSpPr>
        <a:xfrm>
          <a:off x="0" y="0"/>
          <a:ext cx="0" cy="0"/>
          <a:chOff x="0" y="0"/>
          <a:chExt cx="0" cy="0"/>
        </a:xfrm>
      </p:grpSpPr>
      <p:sp>
        <p:nvSpPr>
          <p:cNvPr id="300" name="Shape 300"/>
          <p:cNvSpPr/>
          <p:nvPr>
            <p:ph idx="2" type="pic"/>
          </p:nvPr>
        </p:nvSpPr>
        <p:spPr>
          <a:xfrm>
            <a:off x="2972480" y="228600"/>
            <a:ext cx="5910262" cy="4143374"/>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01" name="Shape 301"/>
          <p:cNvSpPr txBox="1"/>
          <p:nvPr>
            <p:ph idx="1" type="body"/>
          </p:nvPr>
        </p:nvSpPr>
        <p:spPr>
          <a:xfrm>
            <a:off x="228601" y="4543425"/>
            <a:ext cx="8654141" cy="2085973"/>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02" name="Shape 302"/>
          <p:cNvSpPr txBox="1"/>
          <p:nvPr>
            <p:ph type="title"/>
          </p:nvPr>
        </p:nvSpPr>
        <p:spPr>
          <a:xfrm>
            <a:off x="228601" y="228601"/>
            <a:ext cx="2743199"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3" name="Shape 303"/>
          <p:cNvSpPr txBox="1"/>
          <p:nvPr>
            <p:ph idx="3" type="body"/>
          </p:nvPr>
        </p:nvSpPr>
        <p:spPr>
          <a:xfrm>
            <a:off x="885825" y="2266950"/>
            <a:ext cx="2085975" cy="2105024"/>
          </a:xfrm>
          <a:prstGeom prst="rect">
            <a:avLst/>
          </a:prstGeom>
          <a:noFill/>
          <a:ln>
            <a:noFill/>
          </a:ln>
        </p:spPr>
        <p:txBody>
          <a:bodyPr anchorCtr="0" anchor="b"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ndscape right (fit) More text">
    <p:spTree>
      <p:nvGrpSpPr>
        <p:cNvPr id="304" name="Shape 304"/>
        <p:cNvGrpSpPr/>
        <p:nvPr/>
      </p:nvGrpSpPr>
      <p:grpSpPr>
        <a:xfrm>
          <a:off x="0" y="0"/>
          <a:ext cx="0" cy="0"/>
          <a:chOff x="0" y="0"/>
          <a:chExt cx="0" cy="0"/>
        </a:xfrm>
      </p:grpSpPr>
      <p:sp>
        <p:nvSpPr>
          <p:cNvPr id="305" name="Shape 305"/>
          <p:cNvSpPr txBox="1"/>
          <p:nvPr>
            <p:ph idx="1" type="body"/>
          </p:nvPr>
        </p:nvSpPr>
        <p:spPr>
          <a:xfrm>
            <a:off x="4133848" y="228601"/>
            <a:ext cx="4748892" cy="332881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06" name="Shape 306"/>
          <p:cNvSpPr txBox="1"/>
          <p:nvPr>
            <p:ph type="title"/>
          </p:nvPr>
        </p:nvSpPr>
        <p:spPr>
          <a:xfrm>
            <a:off x="228601" y="228601"/>
            <a:ext cx="3905248"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7" name="Shape 307"/>
          <p:cNvSpPr txBox="1"/>
          <p:nvPr>
            <p:ph idx="2" type="body"/>
          </p:nvPr>
        </p:nvSpPr>
        <p:spPr>
          <a:xfrm>
            <a:off x="228601" y="3752850"/>
            <a:ext cx="8654141" cy="287654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08" name="Shape 308"/>
          <p:cNvSpPr txBox="1"/>
          <p:nvPr>
            <p:ph idx="3" type="body"/>
          </p:nvPr>
        </p:nvSpPr>
        <p:spPr>
          <a:xfrm>
            <a:off x="228601" y="1476375"/>
            <a:ext cx="3695698" cy="2081041"/>
          </a:xfrm>
          <a:prstGeom prst="rect">
            <a:avLst/>
          </a:prstGeom>
          <a:noFill/>
          <a:ln>
            <a:noFill/>
          </a:ln>
        </p:spPr>
        <p:txBody>
          <a:bodyPr anchorCtr="0" anchor="b"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Landscape right (fill) More text">
    <p:spTree>
      <p:nvGrpSpPr>
        <p:cNvPr id="309" name="Shape 309"/>
        <p:cNvGrpSpPr/>
        <p:nvPr/>
      </p:nvGrpSpPr>
      <p:grpSpPr>
        <a:xfrm>
          <a:off x="0" y="0"/>
          <a:ext cx="0" cy="0"/>
          <a:chOff x="0" y="0"/>
          <a:chExt cx="0" cy="0"/>
        </a:xfrm>
      </p:grpSpPr>
      <p:sp>
        <p:nvSpPr>
          <p:cNvPr id="310" name="Shape 310"/>
          <p:cNvSpPr/>
          <p:nvPr>
            <p:ph idx="2" type="pic"/>
          </p:nvPr>
        </p:nvSpPr>
        <p:spPr>
          <a:xfrm>
            <a:off x="4133848" y="228601"/>
            <a:ext cx="4748893" cy="332920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11" name="Shape 311"/>
          <p:cNvSpPr txBox="1"/>
          <p:nvPr>
            <p:ph type="title"/>
          </p:nvPr>
        </p:nvSpPr>
        <p:spPr>
          <a:xfrm>
            <a:off x="228601" y="228601"/>
            <a:ext cx="3905248"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2" name="Shape 312"/>
          <p:cNvSpPr txBox="1"/>
          <p:nvPr>
            <p:ph idx="1" type="body"/>
          </p:nvPr>
        </p:nvSpPr>
        <p:spPr>
          <a:xfrm>
            <a:off x="228601" y="3752850"/>
            <a:ext cx="8654141" cy="287654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13" name="Shape 313"/>
          <p:cNvSpPr txBox="1"/>
          <p:nvPr>
            <p:ph idx="3" type="body"/>
          </p:nvPr>
        </p:nvSpPr>
        <p:spPr>
          <a:xfrm>
            <a:off x="228601" y="1781175"/>
            <a:ext cx="3714747" cy="1776626"/>
          </a:xfrm>
          <a:prstGeom prst="rect">
            <a:avLst/>
          </a:prstGeom>
          <a:noFill/>
          <a:ln>
            <a:noFill/>
          </a:ln>
        </p:spPr>
        <p:txBody>
          <a:bodyPr anchorCtr="0" anchor="b"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with small portrait source right (fill)">
    <p:spTree>
      <p:nvGrpSpPr>
        <p:cNvPr id="33" name="Shape 33"/>
        <p:cNvGrpSpPr/>
        <p:nvPr/>
      </p:nvGrpSpPr>
      <p:grpSpPr>
        <a:xfrm>
          <a:off x="0" y="0"/>
          <a:ext cx="0" cy="0"/>
          <a:chOff x="0" y="0"/>
          <a:chExt cx="0" cy="0"/>
        </a:xfrm>
      </p:grpSpPr>
      <p:sp>
        <p:nvSpPr>
          <p:cNvPr id="34" name="Shape 34"/>
          <p:cNvSpPr/>
          <p:nvPr>
            <p:ph idx="2" type="pic"/>
          </p:nvPr>
        </p:nvSpPr>
        <p:spPr>
          <a:xfrm>
            <a:off x="5915025" y="228600"/>
            <a:ext cx="2967718" cy="3949932"/>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5" name="Shape 35"/>
          <p:cNvSpPr txBox="1"/>
          <p:nvPr>
            <p:ph type="title"/>
          </p:nvPr>
        </p:nvSpPr>
        <p:spPr>
          <a:xfrm>
            <a:off x="228600" y="228600"/>
            <a:ext cx="5448300"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 name="Shape 36"/>
          <p:cNvSpPr txBox="1"/>
          <p:nvPr>
            <p:ph idx="1" type="body"/>
          </p:nvPr>
        </p:nvSpPr>
        <p:spPr>
          <a:xfrm>
            <a:off x="228598" y="1145266"/>
            <a:ext cx="5448301" cy="548413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7" name="Shape 37"/>
          <p:cNvSpPr txBox="1"/>
          <p:nvPr>
            <p:ph idx="3" type="body"/>
          </p:nvPr>
        </p:nvSpPr>
        <p:spPr>
          <a:xfrm>
            <a:off x="5915025" y="4403269"/>
            <a:ext cx="2967716" cy="22261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ource left squared (filled)">
    <p:spTree>
      <p:nvGrpSpPr>
        <p:cNvPr id="314" name="Shape 314"/>
        <p:cNvGrpSpPr/>
        <p:nvPr/>
      </p:nvGrpSpPr>
      <p:grpSpPr>
        <a:xfrm>
          <a:off x="0" y="0"/>
          <a:ext cx="0" cy="0"/>
          <a:chOff x="0" y="0"/>
          <a:chExt cx="0" cy="0"/>
        </a:xfrm>
      </p:grpSpPr>
      <p:sp>
        <p:nvSpPr>
          <p:cNvPr id="315" name="Shape 315"/>
          <p:cNvSpPr txBox="1"/>
          <p:nvPr>
            <p:ph type="title"/>
          </p:nvPr>
        </p:nvSpPr>
        <p:spPr>
          <a:xfrm>
            <a:off x="6139542" y="228600"/>
            <a:ext cx="2743199"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6" name="Shape 316"/>
          <p:cNvSpPr txBox="1"/>
          <p:nvPr>
            <p:ph idx="1" type="body"/>
          </p:nvPr>
        </p:nvSpPr>
        <p:spPr>
          <a:xfrm>
            <a:off x="6335485" y="1145266"/>
            <a:ext cx="2547257" cy="548413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17" name="Shape 317"/>
          <p:cNvSpPr txBox="1"/>
          <p:nvPr>
            <p:ph idx="2" type="body"/>
          </p:nvPr>
        </p:nvSpPr>
        <p:spPr>
          <a:xfrm>
            <a:off x="228601" y="5753100"/>
            <a:ext cx="5698672" cy="884463"/>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18" name="Shape 318"/>
          <p:cNvSpPr/>
          <p:nvPr>
            <p:ph idx="3" type="pic"/>
          </p:nvPr>
        </p:nvSpPr>
        <p:spPr>
          <a:xfrm>
            <a:off x="229280" y="228600"/>
            <a:ext cx="5910262" cy="535622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left squared (fit) ">
    <p:spTree>
      <p:nvGrpSpPr>
        <p:cNvPr id="319" name="Shape 319"/>
        <p:cNvGrpSpPr/>
        <p:nvPr/>
      </p:nvGrpSpPr>
      <p:grpSpPr>
        <a:xfrm>
          <a:off x="0" y="0"/>
          <a:ext cx="0" cy="0"/>
          <a:chOff x="0" y="0"/>
          <a:chExt cx="0" cy="0"/>
        </a:xfrm>
      </p:grpSpPr>
      <p:sp>
        <p:nvSpPr>
          <p:cNvPr id="320" name="Shape 320"/>
          <p:cNvSpPr txBox="1"/>
          <p:nvPr>
            <p:ph idx="1" type="body"/>
          </p:nvPr>
        </p:nvSpPr>
        <p:spPr>
          <a:xfrm>
            <a:off x="228601" y="228600"/>
            <a:ext cx="5910942" cy="535577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21" name="Shape 321"/>
          <p:cNvSpPr txBox="1"/>
          <p:nvPr>
            <p:ph type="title"/>
          </p:nvPr>
        </p:nvSpPr>
        <p:spPr>
          <a:xfrm>
            <a:off x="6139542" y="228600"/>
            <a:ext cx="2743199"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22" name="Shape 322"/>
          <p:cNvSpPr txBox="1"/>
          <p:nvPr>
            <p:ph idx="2" type="body"/>
          </p:nvPr>
        </p:nvSpPr>
        <p:spPr>
          <a:xfrm>
            <a:off x="6335485" y="1145266"/>
            <a:ext cx="2547257" cy="548413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23" name="Shape 323"/>
          <p:cNvSpPr txBox="1"/>
          <p:nvPr>
            <p:ph idx="3" type="body"/>
          </p:nvPr>
        </p:nvSpPr>
        <p:spPr>
          <a:xfrm>
            <a:off x="228601" y="5743575"/>
            <a:ext cx="5698672" cy="89398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left squared (filled)">
    <p:spTree>
      <p:nvGrpSpPr>
        <p:cNvPr id="324" name="Shape 324"/>
        <p:cNvGrpSpPr/>
        <p:nvPr/>
      </p:nvGrpSpPr>
      <p:grpSpPr>
        <a:xfrm>
          <a:off x="0" y="0"/>
          <a:ext cx="0" cy="0"/>
          <a:chOff x="0" y="0"/>
          <a:chExt cx="0" cy="0"/>
        </a:xfrm>
      </p:grpSpPr>
      <p:sp>
        <p:nvSpPr>
          <p:cNvPr id="325" name="Shape 325"/>
          <p:cNvSpPr txBox="1"/>
          <p:nvPr>
            <p:ph type="title"/>
          </p:nvPr>
        </p:nvSpPr>
        <p:spPr>
          <a:xfrm>
            <a:off x="6139542" y="228600"/>
            <a:ext cx="2743199"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26" name="Shape 326"/>
          <p:cNvSpPr txBox="1"/>
          <p:nvPr>
            <p:ph idx="1" type="body"/>
          </p:nvPr>
        </p:nvSpPr>
        <p:spPr>
          <a:xfrm>
            <a:off x="6335485" y="1145266"/>
            <a:ext cx="2547257" cy="548413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27" name="Shape 327"/>
          <p:cNvSpPr txBox="1"/>
          <p:nvPr>
            <p:ph idx="2" type="body"/>
          </p:nvPr>
        </p:nvSpPr>
        <p:spPr>
          <a:xfrm>
            <a:off x="228601" y="5592535"/>
            <a:ext cx="5698672" cy="104502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28" name="Shape 328"/>
          <p:cNvSpPr/>
          <p:nvPr>
            <p:ph idx="3" type="pic"/>
          </p:nvPr>
        </p:nvSpPr>
        <p:spPr>
          <a:xfrm>
            <a:off x="229280" y="228600"/>
            <a:ext cx="5910262" cy="535622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ource left squared (fit) Medium Title">
    <p:spTree>
      <p:nvGrpSpPr>
        <p:cNvPr id="329" name="Shape 329"/>
        <p:cNvGrpSpPr/>
        <p:nvPr/>
      </p:nvGrpSpPr>
      <p:grpSpPr>
        <a:xfrm>
          <a:off x="0" y="0"/>
          <a:ext cx="0" cy="0"/>
          <a:chOff x="0" y="0"/>
          <a:chExt cx="0" cy="0"/>
        </a:xfrm>
      </p:grpSpPr>
      <p:sp>
        <p:nvSpPr>
          <p:cNvPr id="330" name="Shape 330"/>
          <p:cNvSpPr txBox="1"/>
          <p:nvPr>
            <p:ph idx="1" type="body"/>
          </p:nvPr>
        </p:nvSpPr>
        <p:spPr>
          <a:xfrm>
            <a:off x="228601" y="228600"/>
            <a:ext cx="5910942" cy="535577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31" name="Shape 331"/>
          <p:cNvSpPr txBox="1"/>
          <p:nvPr>
            <p:ph type="title"/>
          </p:nvPr>
        </p:nvSpPr>
        <p:spPr>
          <a:xfrm>
            <a:off x="6139542" y="228600"/>
            <a:ext cx="2743199" cy="1706336"/>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2" name="Shape 332"/>
          <p:cNvSpPr txBox="1"/>
          <p:nvPr>
            <p:ph idx="2" type="body"/>
          </p:nvPr>
        </p:nvSpPr>
        <p:spPr>
          <a:xfrm>
            <a:off x="6335485" y="1943100"/>
            <a:ext cx="2547257" cy="468629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33" name="Shape 333"/>
          <p:cNvSpPr txBox="1"/>
          <p:nvPr>
            <p:ph idx="3" type="body"/>
          </p:nvPr>
        </p:nvSpPr>
        <p:spPr>
          <a:xfrm>
            <a:off x="228601" y="5592535"/>
            <a:ext cx="5698672" cy="104502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ource left squared (filled) Medium Title">
    <p:spTree>
      <p:nvGrpSpPr>
        <p:cNvPr id="334" name="Shape 334"/>
        <p:cNvGrpSpPr/>
        <p:nvPr/>
      </p:nvGrpSpPr>
      <p:grpSpPr>
        <a:xfrm>
          <a:off x="0" y="0"/>
          <a:ext cx="0" cy="0"/>
          <a:chOff x="0" y="0"/>
          <a:chExt cx="0" cy="0"/>
        </a:xfrm>
      </p:grpSpPr>
      <p:sp>
        <p:nvSpPr>
          <p:cNvPr id="335" name="Shape 335"/>
          <p:cNvSpPr txBox="1"/>
          <p:nvPr>
            <p:ph idx="1" type="body"/>
          </p:nvPr>
        </p:nvSpPr>
        <p:spPr>
          <a:xfrm>
            <a:off x="228601" y="5734050"/>
            <a:ext cx="5698672" cy="903513"/>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36" name="Shape 336"/>
          <p:cNvSpPr/>
          <p:nvPr>
            <p:ph idx="2" type="pic"/>
          </p:nvPr>
        </p:nvSpPr>
        <p:spPr>
          <a:xfrm>
            <a:off x="229280" y="228600"/>
            <a:ext cx="5910262" cy="535622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37" name="Shape 337"/>
          <p:cNvSpPr txBox="1"/>
          <p:nvPr>
            <p:ph type="title"/>
          </p:nvPr>
        </p:nvSpPr>
        <p:spPr>
          <a:xfrm>
            <a:off x="6139542" y="228600"/>
            <a:ext cx="2743199" cy="1706336"/>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8" name="Shape 338"/>
          <p:cNvSpPr txBox="1"/>
          <p:nvPr>
            <p:ph idx="3" type="body"/>
          </p:nvPr>
        </p:nvSpPr>
        <p:spPr>
          <a:xfrm>
            <a:off x="6335485" y="1943100"/>
            <a:ext cx="2547257" cy="468629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Source left squared (fit) Extra long title">
    <p:spTree>
      <p:nvGrpSpPr>
        <p:cNvPr id="339" name="Shape 339"/>
        <p:cNvGrpSpPr/>
        <p:nvPr/>
      </p:nvGrpSpPr>
      <p:grpSpPr>
        <a:xfrm>
          <a:off x="0" y="0"/>
          <a:ext cx="0" cy="0"/>
          <a:chOff x="0" y="0"/>
          <a:chExt cx="0" cy="0"/>
        </a:xfrm>
      </p:grpSpPr>
      <p:sp>
        <p:nvSpPr>
          <p:cNvPr id="340" name="Shape 340"/>
          <p:cNvSpPr txBox="1"/>
          <p:nvPr>
            <p:ph idx="1" type="body"/>
          </p:nvPr>
        </p:nvSpPr>
        <p:spPr>
          <a:xfrm>
            <a:off x="228601" y="228600"/>
            <a:ext cx="5910942" cy="535577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41" name="Shape 341"/>
          <p:cNvSpPr txBox="1"/>
          <p:nvPr>
            <p:ph type="title"/>
          </p:nvPr>
        </p:nvSpPr>
        <p:spPr>
          <a:xfrm>
            <a:off x="6139542" y="228598"/>
            <a:ext cx="2743199" cy="260440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2" name="Shape 342"/>
          <p:cNvSpPr txBox="1"/>
          <p:nvPr>
            <p:ph idx="2" type="body"/>
          </p:nvPr>
        </p:nvSpPr>
        <p:spPr>
          <a:xfrm>
            <a:off x="6335485" y="2833006"/>
            <a:ext cx="2547257" cy="379639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43" name="Shape 343"/>
          <p:cNvSpPr txBox="1"/>
          <p:nvPr>
            <p:ph idx="3" type="body"/>
          </p:nvPr>
        </p:nvSpPr>
        <p:spPr>
          <a:xfrm>
            <a:off x="228601" y="5762625"/>
            <a:ext cx="5698672" cy="874938"/>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Source left squared (filled) Extra long title">
    <p:spTree>
      <p:nvGrpSpPr>
        <p:cNvPr id="344" name="Shape 344"/>
        <p:cNvGrpSpPr/>
        <p:nvPr/>
      </p:nvGrpSpPr>
      <p:grpSpPr>
        <a:xfrm>
          <a:off x="0" y="0"/>
          <a:ext cx="0" cy="0"/>
          <a:chOff x="0" y="0"/>
          <a:chExt cx="0" cy="0"/>
        </a:xfrm>
      </p:grpSpPr>
      <p:sp>
        <p:nvSpPr>
          <p:cNvPr id="345" name="Shape 345"/>
          <p:cNvSpPr txBox="1"/>
          <p:nvPr>
            <p:ph idx="1" type="body"/>
          </p:nvPr>
        </p:nvSpPr>
        <p:spPr>
          <a:xfrm>
            <a:off x="228601" y="5753100"/>
            <a:ext cx="5698672" cy="884463"/>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46" name="Shape 346"/>
          <p:cNvSpPr/>
          <p:nvPr>
            <p:ph idx="2" type="pic"/>
          </p:nvPr>
        </p:nvSpPr>
        <p:spPr>
          <a:xfrm>
            <a:off x="229280" y="228600"/>
            <a:ext cx="5910262" cy="535622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47" name="Shape 347"/>
          <p:cNvSpPr txBox="1"/>
          <p:nvPr>
            <p:ph type="title"/>
          </p:nvPr>
        </p:nvSpPr>
        <p:spPr>
          <a:xfrm>
            <a:off x="6139542" y="228598"/>
            <a:ext cx="2743199" cy="260440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8" name="Shape 348"/>
          <p:cNvSpPr txBox="1"/>
          <p:nvPr>
            <p:ph idx="3" type="body"/>
          </p:nvPr>
        </p:nvSpPr>
        <p:spPr>
          <a:xfrm>
            <a:off x="6335485" y="2833006"/>
            <a:ext cx="2547257" cy="379639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landscape (fit) small texts">
    <p:spTree>
      <p:nvGrpSpPr>
        <p:cNvPr id="349" name="Shape 349"/>
        <p:cNvGrpSpPr/>
        <p:nvPr/>
      </p:nvGrpSpPr>
      <p:grpSpPr>
        <a:xfrm>
          <a:off x="0" y="0"/>
          <a:ext cx="0" cy="0"/>
          <a:chOff x="0" y="0"/>
          <a:chExt cx="0" cy="0"/>
        </a:xfrm>
      </p:grpSpPr>
      <p:sp>
        <p:nvSpPr>
          <p:cNvPr id="350" name="Shape 350"/>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1" name="Shape 351"/>
          <p:cNvSpPr txBox="1"/>
          <p:nvPr>
            <p:ph idx="1" type="body"/>
          </p:nvPr>
        </p:nvSpPr>
        <p:spPr>
          <a:xfrm>
            <a:off x="228598" y="620487"/>
            <a:ext cx="8654143" cy="4963883"/>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52" name="Shape 352"/>
          <p:cNvSpPr txBox="1"/>
          <p:nvPr>
            <p:ph idx="2" type="body"/>
          </p:nvPr>
        </p:nvSpPr>
        <p:spPr>
          <a:xfrm>
            <a:off x="228598" y="5584369"/>
            <a:ext cx="4384220" cy="1045030"/>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53" name="Shape 353"/>
          <p:cNvSpPr txBox="1"/>
          <p:nvPr>
            <p:ph idx="3" type="body"/>
          </p:nvPr>
        </p:nvSpPr>
        <p:spPr>
          <a:xfrm>
            <a:off x="5135335" y="5584369"/>
            <a:ext cx="3747406"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landscape (fill) small texts">
    <p:spTree>
      <p:nvGrpSpPr>
        <p:cNvPr id="354" name="Shape 354"/>
        <p:cNvGrpSpPr/>
        <p:nvPr/>
      </p:nvGrpSpPr>
      <p:grpSpPr>
        <a:xfrm>
          <a:off x="0" y="0"/>
          <a:ext cx="0" cy="0"/>
          <a:chOff x="0" y="0"/>
          <a:chExt cx="0" cy="0"/>
        </a:xfrm>
      </p:grpSpPr>
      <p:sp>
        <p:nvSpPr>
          <p:cNvPr id="355" name="Shape 355"/>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6" name="Shape 356"/>
          <p:cNvSpPr txBox="1"/>
          <p:nvPr>
            <p:ph idx="1" type="body"/>
          </p:nvPr>
        </p:nvSpPr>
        <p:spPr>
          <a:xfrm>
            <a:off x="228598" y="5584369"/>
            <a:ext cx="4384220" cy="1045030"/>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57" name="Shape 357"/>
          <p:cNvSpPr txBox="1"/>
          <p:nvPr>
            <p:ph idx="2" type="body"/>
          </p:nvPr>
        </p:nvSpPr>
        <p:spPr>
          <a:xfrm>
            <a:off x="5135335" y="5584369"/>
            <a:ext cx="3747406"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58" name="Shape 358"/>
          <p:cNvSpPr/>
          <p:nvPr>
            <p:ph idx="3" type="pic"/>
          </p:nvPr>
        </p:nvSpPr>
        <p:spPr>
          <a:xfrm>
            <a:off x="228600" y="620712"/>
            <a:ext cx="8653462" cy="4964111"/>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ource landscape (fit) small texts">
    <p:spTree>
      <p:nvGrpSpPr>
        <p:cNvPr id="359" name="Shape 359"/>
        <p:cNvGrpSpPr/>
        <p:nvPr/>
      </p:nvGrpSpPr>
      <p:grpSpPr>
        <a:xfrm>
          <a:off x="0" y="0"/>
          <a:ext cx="0" cy="0"/>
          <a:chOff x="0" y="0"/>
          <a:chExt cx="0" cy="0"/>
        </a:xfrm>
      </p:grpSpPr>
      <p:sp>
        <p:nvSpPr>
          <p:cNvPr id="360" name="Shape 360"/>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1" name="Shape 361"/>
          <p:cNvSpPr txBox="1"/>
          <p:nvPr>
            <p:ph idx="1" type="body"/>
          </p:nvPr>
        </p:nvSpPr>
        <p:spPr>
          <a:xfrm>
            <a:off x="228598" y="620487"/>
            <a:ext cx="8654143" cy="4608737"/>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62" name="Shape 362"/>
          <p:cNvSpPr txBox="1"/>
          <p:nvPr>
            <p:ph idx="2" type="body"/>
          </p:nvPr>
        </p:nvSpPr>
        <p:spPr>
          <a:xfrm>
            <a:off x="228598" y="5229226"/>
            <a:ext cx="5734051" cy="1400173"/>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63" name="Shape 363"/>
          <p:cNvSpPr txBox="1"/>
          <p:nvPr>
            <p:ph idx="3" type="body"/>
          </p:nvPr>
        </p:nvSpPr>
        <p:spPr>
          <a:xfrm>
            <a:off x="5962650" y="5229226"/>
            <a:ext cx="2920093" cy="1400173"/>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with small landscape source right (fit)">
    <p:spTree>
      <p:nvGrpSpPr>
        <p:cNvPr id="38" name="Shape 38"/>
        <p:cNvGrpSpPr/>
        <p:nvPr/>
      </p:nvGrpSpPr>
      <p:grpSpPr>
        <a:xfrm>
          <a:off x="0" y="0"/>
          <a:ext cx="0" cy="0"/>
          <a:chOff x="0" y="0"/>
          <a:chExt cx="0" cy="0"/>
        </a:xfrm>
      </p:grpSpPr>
      <p:sp>
        <p:nvSpPr>
          <p:cNvPr id="39" name="Shape 39"/>
          <p:cNvSpPr txBox="1"/>
          <p:nvPr>
            <p:ph type="title"/>
          </p:nvPr>
        </p:nvSpPr>
        <p:spPr>
          <a:xfrm>
            <a:off x="228597" y="238125"/>
            <a:ext cx="3539216"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 name="Shape 40"/>
          <p:cNvSpPr txBox="1"/>
          <p:nvPr>
            <p:ph idx="1" type="body"/>
          </p:nvPr>
        </p:nvSpPr>
        <p:spPr>
          <a:xfrm>
            <a:off x="3948791" y="238125"/>
            <a:ext cx="4933952" cy="279082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1" name="Shape 41"/>
          <p:cNvSpPr txBox="1"/>
          <p:nvPr>
            <p:ph idx="2" type="body"/>
          </p:nvPr>
        </p:nvSpPr>
        <p:spPr>
          <a:xfrm>
            <a:off x="228598" y="3181350"/>
            <a:ext cx="8654143" cy="3448050"/>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2" name="Shape 42"/>
          <p:cNvSpPr txBox="1"/>
          <p:nvPr>
            <p:ph idx="3" type="body"/>
          </p:nvPr>
        </p:nvSpPr>
        <p:spPr>
          <a:xfrm>
            <a:off x="638175" y="1307192"/>
            <a:ext cx="3129640" cy="1721758"/>
          </a:xfrm>
          <a:prstGeom prst="rect">
            <a:avLst/>
          </a:prstGeom>
          <a:noFill/>
          <a:ln>
            <a:noFill/>
          </a:ln>
        </p:spPr>
        <p:txBody>
          <a:bodyPr anchorCtr="0" anchor="b"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ource landscape (fill) small texts">
    <p:spTree>
      <p:nvGrpSpPr>
        <p:cNvPr id="364" name="Shape 364"/>
        <p:cNvGrpSpPr/>
        <p:nvPr/>
      </p:nvGrpSpPr>
      <p:grpSpPr>
        <a:xfrm>
          <a:off x="0" y="0"/>
          <a:ext cx="0" cy="0"/>
          <a:chOff x="0" y="0"/>
          <a:chExt cx="0" cy="0"/>
        </a:xfrm>
      </p:grpSpPr>
      <p:sp>
        <p:nvSpPr>
          <p:cNvPr id="365" name="Shape 365"/>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6" name="Shape 366"/>
          <p:cNvSpPr/>
          <p:nvPr>
            <p:ph idx="2" type="pic"/>
          </p:nvPr>
        </p:nvSpPr>
        <p:spPr>
          <a:xfrm>
            <a:off x="228600" y="620712"/>
            <a:ext cx="8653462" cy="4608512"/>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67" name="Shape 367"/>
          <p:cNvSpPr txBox="1"/>
          <p:nvPr>
            <p:ph idx="1" type="body"/>
          </p:nvPr>
        </p:nvSpPr>
        <p:spPr>
          <a:xfrm>
            <a:off x="228598" y="5229226"/>
            <a:ext cx="5734051" cy="1400173"/>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68" name="Shape 368"/>
          <p:cNvSpPr txBox="1"/>
          <p:nvPr>
            <p:ph idx="3" type="body"/>
          </p:nvPr>
        </p:nvSpPr>
        <p:spPr>
          <a:xfrm>
            <a:off x="5962650" y="5229226"/>
            <a:ext cx="2920093" cy="1400173"/>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landscape (fit) medium text">
    <p:spTree>
      <p:nvGrpSpPr>
        <p:cNvPr id="369" name="Shape 369"/>
        <p:cNvGrpSpPr/>
        <p:nvPr/>
      </p:nvGrpSpPr>
      <p:grpSpPr>
        <a:xfrm>
          <a:off x="0" y="0"/>
          <a:ext cx="0" cy="0"/>
          <a:chOff x="0" y="0"/>
          <a:chExt cx="0" cy="0"/>
        </a:xfrm>
      </p:grpSpPr>
      <p:sp>
        <p:nvSpPr>
          <p:cNvPr id="370" name="Shape 370"/>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1" name="Shape 371"/>
          <p:cNvSpPr txBox="1"/>
          <p:nvPr>
            <p:ph idx="1" type="body"/>
          </p:nvPr>
        </p:nvSpPr>
        <p:spPr>
          <a:xfrm>
            <a:off x="228598" y="620487"/>
            <a:ext cx="8654143" cy="4608737"/>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72" name="Shape 372"/>
          <p:cNvSpPr txBox="1"/>
          <p:nvPr>
            <p:ph idx="2" type="body"/>
          </p:nvPr>
        </p:nvSpPr>
        <p:spPr>
          <a:xfrm>
            <a:off x="228598" y="5229226"/>
            <a:ext cx="7038976" cy="1400173"/>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73" name="Shape 373"/>
          <p:cNvSpPr txBox="1"/>
          <p:nvPr>
            <p:ph idx="3" type="body"/>
          </p:nvPr>
        </p:nvSpPr>
        <p:spPr>
          <a:xfrm>
            <a:off x="7448550" y="5229226"/>
            <a:ext cx="1434192" cy="1400173"/>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landscape (fill) medium texts">
    <p:spTree>
      <p:nvGrpSpPr>
        <p:cNvPr id="374" name="Shape 374"/>
        <p:cNvGrpSpPr/>
        <p:nvPr/>
      </p:nvGrpSpPr>
      <p:grpSpPr>
        <a:xfrm>
          <a:off x="0" y="0"/>
          <a:ext cx="0" cy="0"/>
          <a:chOff x="0" y="0"/>
          <a:chExt cx="0" cy="0"/>
        </a:xfrm>
      </p:grpSpPr>
      <p:sp>
        <p:nvSpPr>
          <p:cNvPr id="375" name="Shape 375"/>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6" name="Shape 376"/>
          <p:cNvSpPr/>
          <p:nvPr>
            <p:ph idx="2" type="pic"/>
          </p:nvPr>
        </p:nvSpPr>
        <p:spPr>
          <a:xfrm>
            <a:off x="228600" y="620712"/>
            <a:ext cx="8653462" cy="4608512"/>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77" name="Shape 377"/>
          <p:cNvSpPr txBox="1"/>
          <p:nvPr>
            <p:ph idx="1" type="body"/>
          </p:nvPr>
        </p:nvSpPr>
        <p:spPr>
          <a:xfrm>
            <a:off x="228598" y="5229226"/>
            <a:ext cx="7038976" cy="1400173"/>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78" name="Shape 378"/>
          <p:cNvSpPr txBox="1"/>
          <p:nvPr>
            <p:ph idx="3" type="body"/>
          </p:nvPr>
        </p:nvSpPr>
        <p:spPr>
          <a:xfrm>
            <a:off x="7448550" y="5229226"/>
            <a:ext cx="1434192" cy="1400173"/>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landscape (fit) smaller texts">
    <p:spTree>
      <p:nvGrpSpPr>
        <p:cNvPr id="379" name="Shape 379"/>
        <p:cNvGrpSpPr/>
        <p:nvPr/>
      </p:nvGrpSpPr>
      <p:grpSpPr>
        <a:xfrm>
          <a:off x="0" y="0"/>
          <a:ext cx="0" cy="0"/>
          <a:chOff x="0" y="0"/>
          <a:chExt cx="0" cy="0"/>
        </a:xfrm>
      </p:grpSpPr>
      <p:sp>
        <p:nvSpPr>
          <p:cNvPr id="380" name="Shape 380"/>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1" name="Shape 381"/>
          <p:cNvSpPr txBox="1"/>
          <p:nvPr>
            <p:ph idx="1" type="body"/>
          </p:nvPr>
        </p:nvSpPr>
        <p:spPr>
          <a:xfrm>
            <a:off x="228598" y="620487"/>
            <a:ext cx="8654143" cy="5246911"/>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82" name="Shape 382"/>
          <p:cNvSpPr txBox="1"/>
          <p:nvPr>
            <p:ph idx="2" type="body"/>
          </p:nvPr>
        </p:nvSpPr>
        <p:spPr>
          <a:xfrm>
            <a:off x="228598" y="5867400"/>
            <a:ext cx="5734051" cy="762000"/>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83" name="Shape 383"/>
          <p:cNvSpPr txBox="1"/>
          <p:nvPr>
            <p:ph idx="3" type="body"/>
          </p:nvPr>
        </p:nvSpPr>
        <p:spPr>
          <a:xfrm>
            <a:off x="5962650" y="5867398"/>
            <a:ext cx="2920093" cy="762000"/>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landscape (fill) smaller texts">
    <p:spTree>
      <p:nvGrpSpPr>
        <p:cNvPr id="384" name="Shape 384"/>
        <p:cNvGrpSpPr/>
        <p:nvPr/>
      </p:nvGrpSpPr>
      <p:grpSpPr>
        <a:xfrm>
          <a:off x="0" y="0"/>
          <a:ext cx="0" cy="0"/>
          <a:chOff x="0" y="0"/>
          <a:chExt cx="0" cy="0"/>
        </a:xfrm>
      </p:grpSpPr>
      <p:sp>
        <p:nvSpPr>
          <p:cNvPr id="385" name="Shape 385"/>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6" name="Shape 386"/>
          <p:cNvSpPr/>
          <p:nvPr>
            <p:ph idx="2" type="pic"/>
          </p:nvPr>
        </p:nvSpPr>
        <p:spPr>
          <a:xfrm>
            <a:off x="228600" y="620712"/>
            <a:ext cx="8653462" cy="524668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87" name="Shape 387"/>
          <p:cNvSpPr txBox="1"/>
          <p:nvPr>
            <p:ph idx="1" type="body"/>
          </p:nvPr>
        </p:nvSpPr>
        <p:spPr>
          <a:xfrm>
            <a:off x="228598" y="5867400"/>
            <a:ext cx="5734051" cy="762000"/>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88" name="Shape 388"/>
          <p:cNvSpPr txBox="1"/>
          <p:nvPr>
            <p:ph idx="3" type="body"/>
          </p:nvPr>
        </p:nvSpPr>
        <p:spPr>
          <a:xfrm>
            <a:off x="5962650" y="5867398"/>
            <a:ext cx="2920093" cy="762000"/>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landscape (fit) larger text">
    <p:spTree>
      <p:nvGrpSpPr>
        <p:cNvPr id="389" name="Shape 389"/>
        <p:cNvGrpSpPr/>
        <p:nvPr/>
      </p:nvGrpSpPr>
      <p:grpSpPr>
        <a:xfrm>
          <a:off x="0" y="0"/>
          <a:ext cx="0" cy="0"/>
          <a:chOff x="0" y="0"/>
          <a:chExt cx="0" cy="0"/>
        </a:xfrm>
      </p:grpSpPr>
      <p:sp>
        <p:nvSpPr>
          <p:cNvPr id="390" name="Shape 390"/>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1" name="Shape 391"/>
          <p:cNvSpPr txBox="1"/>
          <p:nvPr>
            <p:ph idx="1" type="body"/>
          </p:nvPr>
        </p:nvSpPr>
        <p:spPr>
          <a:xfrm>
            <a:off x="228598" y="620487"/>
            <a:ext cx="8654143" cy="415562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392" name="Shape 392"/>
          <p:cNvSpPr txBox="1"/>
          <p:nvPr>
            <p:ph idx="2" type="body"/>
          </p:nvPr>
        </p:nvSpPr>
        <p:spPr>
          <a:xfrm>
            <a:off x="228598" y="4776107"/>
            <a:ext cx="5943601" cy="1853291"/>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93" name="Shape 393"/>
          <p:cNvSpPr txBox="1"/>
          <p:nvPr>
            <p:ph idx="3" type="body"/>
          </p:nvPr>
        </p:nvSpPr>
        <p:spPr>
          <a:xfrm>
            <a:off x="6629400" y="4776107"/>
            <a:ext cx="2253342" cy="1853290"/>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landscape (filled) larger text ">
    <p:spTree>
      <p:nvGrpSpPr>
        <p:cNvPr id="394" name="Shape 394"/>
        <p:cNvGrpSpPr/>
        <p:nvPr/>
      </p:nvGrpSpPr>
      <p:grpSpPr>
        <a:xfrm>
          <a:off x="0" y="0"/>
          <a:ext cx="0" cy="0"/>
          <a:chOff x="0" y="0"/>
          <a:chExt cx="0" cy="0"/>
        </a:xfrm>
      </p:grpSpPr>
      <p:sp>
        <p:nvSpPr>
          <p:cNvPr id="395" name="Shape 395"/>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6" name="Shape 396"/>
          <p:cNvSpPr txBox="1"/>
          <p:nvPr>
            <p:ph idx="1" type="body"/>
          </p:nvPr>
        </p:nvSpPr>
        <p:spPr>
          <a:xfrm>
            <a:off x="228598" y="4776107"/>
            <a:ext cx="5943601" cy="1853291"/>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97" name="Shape 397"/>
          <p:cNvSpPr txBox="1"/>
          <p:nvPr>
            <p:ph idx="2" type="body"/>
          </p:nvPr>
        </p:nvSpPr>
        <p:spPr>
          <a:xfrm>
            <a:off x="6629400" y="4776107"/>
            <a:ext cx="2253342" cy="1853290"/>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398" name="Shape 398"/>
          <p:cNvSpPr/>
          <p:nvPr>
            <p:ph idx="3" type="pic"/>
          </p:nvPr>
        </p:nvSpPr>
        <p:spPr>
          <a:xfrm>
            <a:off x="228600" y="620712"/>
            <a:ext cx="8653462" cy="415607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ource landscape (fit) largest text">
    <p:spTree>
      <p:nvGrpSpPr>
        <p:cNvPr id="399" name="Shape 399"/>
        <p:cNvGrpSpPr/>
        <p:nvPr/>
      </p:nvGrpSpPr>
      <p:grpSpPr>
        <a:xfrm>
          <a:off x="0" y="0"/>
          <a:ext cx="0" cy="0"/>
          <a:chOff x="0" y="0"/>
          <a:chExt cx="0" cy="0"/>
        </a:xfrm>
      </p:grpSpPr>
      <p:sp>
        <p:nvSpPr>
          <p:cNvPr id="400" name="Shape 400"/>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1" name="Shape 401"/>
          <p:cNvSpPr txBox="1"/>
          <p:nvPr>
            <p:ph idx="1" type="body"/>
          </p:nvPr>
        </p:nvSpPr>
        <p:spPr>
          <a:xfrm>
            <a:off x="228598" y="620487"/>
            <a:ext cx="8654143" cy="415562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02" name="Shape 402"/>
          <p:cNvSpPr txBox="1"/>
          <p:nvPr>
            <p:ph idx="2" type="body"/>
          </p:nvPr>
        </p:nvSpPr>
        <p:spPr>
          <a:xfrm>
            <a:off x="228598" y="4776107"/>
            <a:ext cx="7086600" cy="1853291"/>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03" name="Shape 403"/>
          <p:cNvSpPr txBox="1"/>
          <p:nvPr>
            <p:ph idx="3" type="body"/>
          </p:nvPr>
        </p:nvSpPr>
        <p:spPr>
          <a:xfrm>
            <a:off x="7505700" y="4776107"/>
            <a:ext cx="1377042" cy="1853290"/>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4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ource landscape (filled) largest text ">
    <p:spTree>
      <p:nvGrpSpPr>
        <p:cNvPr id="404" name="Shape 404"/>
        <p:cNvGrpSpPr/>
        <p:nvPr/>
      </p:nvGrpSpPr>
      <p:grpSpPr>
        <a:xfrm>
          <a:off x="0" y="0"/>
          <a:ext cx="0" cy="0"/>
          <a:chOff x="0" y="0"/>
          <a:chExt cx="0" cy="0"/>
        </a:xfrm>
      </p:grpSpPr>
      <p:sp>
        <p:nvSpPr>
          <p:cNvPr id="405" name="Shape 405"/>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6" name="Shape 406"/>
          <p:cNvSpPr/>
          <p:nvPr>
            <p:ph idx="2" type="pic"/>
          </p:nvPr>
        </p:nvSpPr>
        <p:spPr>
          <a:xfrm>
            <a:off x="228600" y="620712"/>
            <a:ext cx="8653462" cy="415607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07" name="Shape 407"/>
          <p:cNvSpPr txBox="1"/>
          <p:nvPr>
            <p:ph idx="1" type="body"/>
          </p:nvPr>
        </p:nvSpPr>
        <p:spPr>
          <a:xfrm>
            <a:off x="228598" y="4776107"/>
            <a:ext cx="7086600" cy="1853291"/>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08" name="Shape 408"/>
          <p:cNvSpPr txBox="1"/>
          <p:nvPr>
            <p:ph idx="3" type="body"/>
          </p:nvPr>
        </p:nvSpPr>
        <p:spPr>
          <a:xfrm>
            <a:off x="7505700" y="4776107"/>
            <a:ext cx="1377042" cy="1853290"/>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Source landscape (fit) largest text">
    <p:spTree>
      <p:nvGrpSpPr>
        <p:cNvPr id="409" name="Shape 409"/>
        <p:cNvGrpSpPr/>
        <p:nvPr/>
      </p:nvGrpSpPr>
      <p:grpSpPr>
        <a:xfrm>
          <a:off x="0" y="0"/>
          <a:ext cx="0" cy="0"/>
          <a:chOff x="0" y="0"/>
          <a:chExt cx="0" cy="0"/>
        </a:xfrm>
      </p:grpSpPr>
      <p:sp>
        <p:nvSpPr>
          <p:cNvPr id="410" name="Shape 410"/>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11" name="Shape 411"/>
          <p:cNvSpPr txBox="1"/>
          <p:nvPr>
            <p:ph idx="1" type="body"/>
          </p:nvPr>
        </p:nvSpPr>
        <p:spPr>
          <a:xfrm>
            <a:off x="228598" y="620487"/>
            <a:ext cx="8654143" cy="554218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12" name="Shape 412"/>
          <p:cNvSpPr txBox="1"/>
          <p:nvPr>
            <p:ph idx="2" type="body"/>
          </p:nvPr>
        </p:nvSpPr>
        <p:spPr>
          <a:xfrm>
            <a:off x="228598" y="6162673"/>
            <a:ext cx="6134101" cy="466725"/>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13" name="Shape 413"/>
          <p:cNvSpPr txBox="1"/>
          <p:nvPr>
            <p:ph idx="3" type="body"/>
          </p:nvPr>
        </p:nvSpPr>
        <p:spPr>
          <a:xfrm>
            <a:off x="6696075" y="6162673"/>
            <a:ext cx="2186668" cy="466725"/>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4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with small portrait source right (fit)">
    <p:spTree>
      <p:nvGrpSpPr>
        <p:cNvPr id="43" name="Shape 43"/>
        <p:cNvGrpSpPr/>
        <p:nvPr/>
      </p:nvGrpSpPr>
      <p:grpSpPr>
        <a:xfrm>
          <a:off x="0" y="0"/>
          <a:ext cx="0" cy="0"/>
          <a:chOff x="0" y="0"/>
          <a:chExt cx="0" cy="0"/>
        </a:xfrm>
      </p:grpSpPr>
      <p:sp>
        <p:nvSpPr>
          <p:cNvPr id="44" name="Shape 44"/>
          <p:cNvSpPr txBox="1"/>
          <p:nvPr>
            <p:ph type="title"/>
          </p:nvPr>
        </p:nvSpPr>
        <p:spPr>
          <a:xfrm>
            <a:off x="228600" y="228600"/>
            <a:ext cx="5448300"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5" name="Shape 45"/>
          <p:cNvSpPr txBox="1"/>
          <p:nvPr>
            <p:ph idx="1" type="body"/>
          </p:nvPr>
        </p:nvSpPr>
        <p:spPr>
          <a:xfrm>
            <a:off x="5895975" y="228600"/>
            <a:ext cx="2986767" cy="3974278"/>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6" name="Shape 46"/>
          <p:cNvSpPr txBox="1"/>
          <p:nvPr>
            <p:ph idx="2" type="body"/>
          </p:nvPr>
        </p:nvSpPr>
        <p:spPr>
          <a:xfrm>
            <a:off x="228598" y="1145266"/>
            <a:ext cx="5448301" cy="548413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7" name="Shape 47"/>
          <p:cNvSpPr txBox="1"/>
          <p:nvPr>
            <p:ph idx="3" type="body"/>
          </p:nvPr>
        </p:nvSpPr>
        <p:spPr>
          <a:xfrm>
            <a:off x="5895975" y="4403269"/>
            <a:ext cx="2986767" cy="22261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4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Source landscape (filled) largest text ">
    <p:spTree>
      <p:nvGrpSpPr>
        <p:cNvPr id="414" name="Shape 414"/>
        <p:cNvGrpSpPr/>
        <p:nvPr/>
      </p:nvGrpSpPr>
      <p:grpSpPr>
        <a:xfrm>
          <a:off x="0" y="0"/>
          <a:ext cx="0" cy="0"/>
          <a:chOff x="0" y="0"/>
          <a:chExt cx="0" cy="0"/>
        </a:xfrm>
      </p:grpSpPr>
      <p:sp>
        <p:nvSpPr>
          <p:cNvPr id="415" name="Shape 415"/>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16" name="Shape 416"/>
          <p:cNvSpPr/>
          <p:nvPr>
            <p:ph idx="2" type="pic"/>
          </p:nvPr>
        </p:nvSpPr>
        <p:spPr>
          <a:xfrm>
            <a:off x="228600" y="620712"/>
            <a:ext cx="8653462" cy="554196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17" name="Shape 417"/>
          <p:cNvSpPr txBox="1"/>
          <p:nvPr>
            <p:ph idx="1" type="body"/>
          </p:nvPr>
        </p:nvSpPr>
        <p:spPr>
          <a:xfrm>
            <a:off x="228598" y="6162673"/>
            <a:ext cx="6134101" cy="466725"/>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18" name="Shape 418"/>
          <p:cNvSpPr txBox="1"/>
          <p:nvPr>
            <p:ph idx="3" type="body"/>
          </p:nvPr>
        </p:nvSpPr>
        <p:spPr>
          <a:xfrm>
            <a:off x="6696075" y="6162673"/>
            <a:ext cx="2186668" cy="466725"/>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4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source_left (medium font)">
    <p:spTree>
      <p:nvGrpSpPr>
        <p:cNvPr id="419" name="Shape 419"/>
        <p:cNvGrpSpPr/>
        <p:nvPr/>
      </p:nvGrpSpPr>
      <p:grpSpPr>
        <a:xfrm>
          <a:off x="0" y="0"/>
          <a:ext cx="0" cy="0"/>
          <a:chOff x="0" y="0"/>
          <a:chExt cx="0" cy="0"/>
        </a:xfrm>
      </p:grpSpPr>
      <p:sp>
        <p:nvSpPr>
          <p:cNvPr id="420" name="Shape 420"/>
          <p:cNvSpPr txBox="1"/>
          <p:nvPr>
            <p:ph type="title"/>
          </p:nvPr>
        </p:nvSpPr>
        <p:spPr>
          <a:xfrm>
            <a:off x="4269919" y="228600"/>
            <a:ext cx="4629150"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1" name="Shape 421"/>
          <p:cNvSpPr txBox="1"/>
          <p:nvPr>
            <p:ph idx="1" type="body"/>
          </p:nvPr>
        </p:nvSpPr>
        <p:spPr>
          <a:xfrm>
            <a:off x="4514848" y="1161594"/>
            <a:ext cx="4384220" cy="548413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22" name="Shape 422"/>
          <p:cNvSpPr txBox="1"/>
          <p:nvPr>
            <p:ph idx="2" type="body"/>
          </p:nvPr>
        </p:nvSpPr>
        <p:spPr>
          <a:xfrm>
            <a:off x="228597" y="5600698"/>
            <a:ext cx="3747406" cy="104502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23" name="Shape 423"/>
          <p:cNvSpPr txBox="1"/>
          <p:nvPr>
            <p:ph idx="3" type="body"/>
          </p:nvPr>
        </p:nvSpPr>
        <p:spPr>
          <a:xfrm>
            <a:off x="228600" y="228600"/>
            <a:ext cx="4041774" cy="5372099"/>
          </a:xfrm>
          <a:prstGeom prst="rect">
            <a:avLst/>
          </a:prstGeom>
          <a:solidFill>
            <a:srgbClr val="CCCCCC"/>
          </a:solid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1" sz="18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chemeClr val="dk1"/>
              </a:buClr>
              <a:buFont typeface="Arial"/>
              <a:buNone/>
              <a:defRPr b="0" i="1" sz="1800" u="none" cap="none" strike="noStrike">
                <a:solidFill>
                  <a:schemeClr val="dk1"/>
                </a:solidFill>
                <a:latin typeface="Trebuchet MS"/>
                <a:ea typeface="Trebuchet MS"/>
                <a:cs typeface="Trebuchet MS"/>
                <a:sym typeface="Trebuchet MS"/>
              </a:defRPr>
            </a:lvl2pPr>
            <a:lvl3pPr indent="0" lvl="2" marL="914400" marR="0" rtl="0" algn="l">
              <a:lnSpc>
                <a:spcPct val="114000"/>
              </a:lnSpc>
              <a:spcBef>
                <a:spcPts val="500"/>
              </a:spcBef>
              <a:buClr>
                <a:schemeClr val="dk1"/>
              </a:buClr>
              <a:buFont typeface="Arial"/>
              <a:buNone/>
              <a:defRPr b="0" i="1" sz="1600" u="none" cap="none" strike="noStrike">
                <a:solidFill>
                  <a:schemeClr val="dk1"/>
                </a:solidFill>
                <a:latin typeface="Trebuchet MS"/>
                <a:ea typeface="Trebuchet MS"/>
                <a:cs typeface="Trebuchet MS"/>
                <a:sym typeface="Trebuchet MS"/>
              </a:defRPr>
            </a:lvl3pPr>
            <a:lvl4pPr indent="0" lvl="3" marL="13716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4pPr>
            <a:lvl5pPr indent="0" lvl="4" marL="18288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source_right (medium font)">
    <p:spTree>
      <p:nvGrpSpPr>
        <p:cNvPr id="424" name="Shape 424"/>
        <p:cNvGrpSpPr/>
        <p:nvPr/>
      </p:nvGrpSpPr>
      <p:grpSpPr>
        <a:xfrm>
          <a:off x="0" y="0"/>
          <a:ext cx="0" cy="0"/>
          <a:chOff x="0" y="0"/>
          <a:chExt cx="0" cy="0"/>
        </a:xfrm>
      </p:grpSpPr>
      <p:sp>
        <p:nvSpPr>
          <p:cNvPr id="425" name="Shape 425"/>
          <p:cNvSpPr txBox="1"/>
          <p:nvPr>
            <p:ph type="title"/>
          </p:nvPr>
        </p:nvSpPr>
        <p:spPr>
          <a:xfrm>
            <a:off x="228597" y="228598"/>
            <a:ext cx="4629150"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6" name="Shape 426"/>
          <p:cNvSpPr txBox="1"/>
          <p:nvPr>
            <p:ph idx="1" type="body"/>
          </p:nvPr>
        </p:nvSpPr>
        <p:spPr>
          <a:xfrm>
            <a:off x="228597" y="1169758"/>
            <a:ext cx="4384220" cy="548413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27" name="Shape 427"/>
          <p:cNvSpPr txBox="1"/>
          <p:nvPr>
            <p:ph idx="2" type="body"/>
          </p:nvPr>
        </p:nvSpPr>
        <p:spPr>
          <a:xfrm>
            <a:off x="5151662" y="5617026"/>
            <a:ext cx="3747406"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28" name="Shape 428"/>
          <p:cNvSpPr txBox="1"/>
          <p:nvPr>
            <p:ph idx="3" type="body"/>
          </p:nvPr>
        </p:nvSpPr>
        <p:spPr>
          <a:xfrm>
            <a:off x="4857294" y="228598"/>
            <a:ext cx="4041774" cy="5372099"/>
          </a:xfrm>
          <a:prstGeom prst="rect">
            <a:avLst/>
          </a:prstGeom>
          <a:solidFill>
            <a:srgbClr val="CCCCCC"/>
          </a:solid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1" sz="18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chemeClr val="dk1"/>
              </a:buClr>
              <a:buFont typeface="Arial"/>
              <a:buNone/>
              <a:defRPr b="0" i="1" sz="1800" u="none" cap="none" strike="noStrike">
                <a:solidFill>
                  <a:schemeClr val="dk1"/>
                </a:solidFill>
                <a:latin typeface="Trebuchet MS"/>
                <a:ea typeface="Trebuchet MS"/>
                <a:cs typeface="Trebuchet MS"/>
                <a:sym typeface="Trebuchet MS"/>
              </a:defRPr>
            </a:lvl2pPr>
            <a:lvl3pPr indent="0" lvl="2" marL="914400" marR="0" rtl="0" algn="l">
              <a:lnSpc>
                <a:spcPct val="114000"/>
              </a:lnSpc>
              <a:spcBef>
                <a:spcPts val="500"/>
              </a:spcBef>
              <a:buClr>
                <a:schemeClr val="dk1"/>
              </a:buClr>
              <a:buFont typeface="Arial"/>
              <a:buNone/>
              <a:defRPr b="0" i="1" sz="1600" u="none" cap="none" strike="noStrike">
                <a:solidFill>
                  <a:schemeClr val="dk1"/>
                </a:solidFill>
                <a:latin typeface="Trebuchet MS"/>
                <a:ea typeface="Trebuchet MS"/>
                <a:cs typeface="Trebuchet MS"/>
                <a:sym typeface="Trebuchet MS"/>
              </a:defRPr>
            </a:lvl3pPr>
            <a:lvl4pPr indent="0" lvl="3" marL="13716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4pPr>
            <a:lvl5pPr indent="0" lvl="4" marL="18288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source_left (smal font)">
    <p:spTree>
      <p:nvGrpSpPr>
        <p:cNvPr id="429" name="Shape 429"/>
        <p:cNvGrpSpPr/>
        <p:nvPr/>
      </p:nvGrpSpPr>
      <p:grpSpPr>
        <a:xfrm>
          <a:off x="0" y="0"/>
          <a:ext cx="0" cy="0"/>
          <a:chOff x="0" y="0"/>
          <a:chExt cx="0" cy="0"/>
        </a:xfrm>
      </p:grpSpPr>
      <p:sp>
        <p:nvSpPr>
          <p:cNvPr id="430" name="Shape 430"/>
          <p:cNvSpPr txBox="1"/>
          <p:nvPr>
            <p:ph type="title"/>
          </p:nvPr>
        </p:nvSpPr>
        <p:spPr>
          <a:xfrm>
            <a:off x="4269919" y="228600"/>
            <a:ext cx="4629150"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31" name="Shape 431"/>
          <p:cNvSpPr txBox="1"/>
          <p:nvPr>
            <p:ph idx="1" type="body"/>
          </p:nvPr>
        </p:nvSpPr>
        <p:spPr>
          <a:xfrm>
            <a:off x="4514848" y="1161594"/>
            <a:ext cx="4384220" cy="548413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32" name="Shape 432"/>
          <p:cNvSpPr txBox="1"/>
          <p:nvPr>
            <p:ph idx="2" type="body"/>
          </p:nvPr>
        </p:nvSpPr>
        <p:spPr>
          <a:xfrm>
            <a:off x="228597" y="5600698"/>
            <a:ext cx="3747406" cy="104502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33" name="Shape 433"/>
          <p:cNvSpPr txBox="1"/>
          <p:nvPr>
            <p:ph idx="3" type="body"/>
          </p:nvPr>
        </p:nvSpPr>
        <p:spPr>
          <a:xfrm>
            <a:off x="228600" y="228600"/>
            <a:ext cx="4041774" cy="5372099"/>
          </a:xfrm>
          <a:prstGeom prst="rect">
            <a:avLst/>
          </a:prstGeom>
          <a:solidFill>
            <a:srgbClr val="CCCCCC"/>
          </a:solid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1"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chemeClr val="dk1"/>
              </a:buClr>
              <a:buFont typeface="Arial"/>
              <a:buNone/>
              <a:defRPr b="0" i="1" sz="1800" u="none" cap="none" strike="noStrike">
                <a:solidFill>
                  <a:schemeClr val="dk1"/>
                </a:solidFill>
                <a:latin typeface="Trebuchet MS"/>
                <a:ea typeface="Trebuchet MS"/>
                <a:cs typeface="Trebuchet MS"/>
                <a:sym typeface="Trebuchet MS"/>
              </a:defRPr>
            </a:lvl2pPr>
            <a:lvl3pPr indent="0" lvl="2" marL="914400" marR="0" rtl="0" algn="l">
              <a:lnSpc>
                <a:spcPct val="114000"/>
              </a:lnSpc>
              <a:spcBef>
                <a:spcPts val="500"/>
              </a:spcBef>
              <a:buClr>
                <a:schemeClr val="dk1"/>
              </a:buClr>
              <a:buFont typeface="Arial"/>
              <a:buNone/>
              <a:defRPr b="0" i="1" sz="1600" u="none" cap="none" strike="noStrike">
                <a:solidFill>
                  <a:schemeClr val="dk1"/>
                </a:solidFill>
                <a:latin typeface="Trebuchet MS"/>
                <a:ea typeface="Trebuchet MS"/>
                <a:cs typeface="Trebuchet MS"/>
                <a:sym typeface="Trebuchet MS"/>
              </a:defRPr>
            </a:lvl3pPr>
            <a:lvl4pPr indent="0" lvl="3" marL="13716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4pPr>
            <a:lvl5pPr indent="0" lvl="4" marL="18288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source_right (small font)">
    <p:spTree>
      <p:nvGrpSpPr>
        <p:cNvPr id="434" name="Shape 434"/>
        <p:cNvGrpSpPr/>
        <p:nvPr/>
      </p:nvGrpSpPr>
      <p:grpSpPr>
        <a:xfrm>
          <a:off x="0" y="0"/>
          <a:ext cx="0" cy="0"/>
          <a:chOff x="0" y="0"/>
          <a:chExt cx="0" cy="0"/>
        </a:xfrm>
      </p:grpSpPr>
      <p:sp>
        <p:nvSpPr>
          <p:cNvPr id="435" name="Shape 435"/>
          <p:cNvSpPr txBox="1"/>
          <p:nvPr>
            <p:ph type="title"/>
          </p:nvPr>
        </p:nvSpPr>
        <p:spPr>
          <a:xfrm>
            <a:off x="219982" y="228597"/>
            <a:ext cx="4637311"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36" name="Shape 436"/>
          <p:cNvSpPr txBox="1"/>
          <p:nvPr>
            <p:ph idx="1" type="body"/>
          </p:nvPr>
        </p:nvSpPr>
        <p:spPr>
          <a:xfrm>
            <a:off x="219982" y="1145265"/>
            <a:ext cx="4384220" cy="548413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37" name="Shape 437"/>
          <p:cNvSpPr txBox="1"/>
          <p:nvPr>
            <p:ph idx="2" type="body"/>
          </p:nvPr>
        </p:nvSpPr>
        <p:spPr>
          <a:xfrm>
            <a:off x="5151662" y="5600698"/>
            <a:ext cx="3747406"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38" name="Shape 438"/>
          <p:cNvSpPr txBox="1"/>
          <p:nvPr>
            <p:ph idx="3" type="body"/>
          </p:nvPr>
        </p:nvSpPr>
        <p:spPr>
          <a:xfrm>
            <a:off x="4857294" y="228597"/>
            <a:ext cx="4041774" cy="5372099"/>
          </a:xfrm>
          <a:prstGeom prst="rect">
            <a:avLst/>
          </a:prstGeom>
          <a:solidFill>
            <a:srgbClr val="CCCCCC"/>
          </a:solid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1"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chemeClr val="dk1"/>
              </a:buClr>
              <a:buFont typeface="Arial"/>
              <a:buNone/>
              <a:defRPr b="0" i="1" sz="1800" u="none" cap="none" strike="noStrike">
                <a:solidFill>
                  <a:schemeClr val="dk1"/>
                </a:solidFill>
                <a:latin typeface="Trebuchet MS"/>
                <a:ea typeface="Trebuchet MS"/>
                <a:cs typeface="Trebuchet MS"/>
                <a:sym typeface="Trebuchet MS"/>
              </a:defRPr>
            </a:lvl2pPr>
            <a:lvl3pPr indent="0" lvl="2" marL="914400" marR="0" rtl="0" algn="l">
              <a:lnSpc>
                <a:spcPct val="114000"/>
              </a:lnSpc>
              <a:spcBef>
                <a:spcPts val="500"/>
              </a:spcBef>
              <a:buClr>
                <a:schemeClr val="dk1"/>
              </a:buClr>
              <a:buFont typeface="Arial"/>
              <a:buNone/>
              <a:defRPr b="0" i="1" sz="1600" u="none" cap="none" strike="noStrike">
                <a:solidFill>
                  <a:schemeClr val="dk1"/>
                </a:solidFill>
                <a:latin typeface="Trebuchet MS"/>
                <a:ea typeface="Trebuchet MS"/>
                <a:cs typeface="Trebuchet MS"/>
                <a:sym typeface="Trebuchet MS"/>
              </a:defRPr>
            </a:lvl3pPr>
            <a:lvl4pPr indent="0" lvl="3" marL="13716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4pPr>
            <a:lvl5pPr indent="0" lvl="4" marL="18288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source_right more space (smal font)">
    <p:spTree>
      <p:nvGrpSpPr>
        <p:cNvPr id="439" name="Shape 439"/>
        <p:cNvGrpSpPr/>
        <p:nvPr/>
      </p:nvGrpSpPr>
      <p:grpSpPr>
        <a:xfrm>
          <a:off x="0" y="0"/>
          <a:ext cx="0" cy="0"/>
          <a:chOff x="0" y="0"/>
          <a:chExt cx="0" cy="0"/>
        </a:xfrm>
      </p:grpSpPr>
      <p:sp>
        <p:nvSpPr>
          <p:cNvPr id="440" name="Shape 440"/>
          <p:cNvSpPr txBox="1"/>
          <p:nvPr>
            <p:ph type="title"/>
          </p:nvPr>
        </p:nvSpPr>
        <p:spPr>
          <a:xfrm>
            <a:off x="219982" y="228597"/>
            <a:ext cx="4637311"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41" name="Shape 441"/>
          <p:cNvSpPr txBox="1"/>
          <p:nvPr>
            <p:ph idx="1" type="body"/>
          </p:nvPr>
        </p:nvSpPr>
        <p:spPr>
          <a:xfrm>
            <a:off x="219982" y="1145265"/>
            <a:ext cx="4384220" cy="4455433"/>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42" name="Shape 442"/>
          <p:cNvSpPr txBox="1"/>
          <p:nvPr>
            <p:ph idx="2" type="body"/>
          </p:nvPr>
        </p:nvSpPr>
        <p:spPr>
          <a:xfrm>
            <a:off x="219982" y="5600698"/>
            <a:ext cx="4384220"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43" name="Shape 443"/>
          <p:cNvSpPr txBox="1"/>
          <p:nvPr>
            <p:ph idx="3" type="body"/>
          </p:nvPr>
        </p:nvSpPr>
        <p:spPr>
          <a:xfrm>
            <a:off x="4857294" y="228596"/>
            <a:ext cx="4041774" cy="6417129"/>
          </a:xfrm>
          <a:prstGeom prst="rect">
            <a:avLst/>
          </a:prstGeom>
          <a:solidFill>
            <a:srgbClr val="CCCCCC"/>
          </a:solid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1"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chemeClr val="dk1"/>
              </a:buClr>
              <a:buFont typeface="Arial"/>
              <a:buNone/>
              <a:defRPr b="0" i="1" sz="1800" u="none" cap="none" strike="noStrike">
                <a:solidFill>
                  <a:schemeClr val="dk1"/>
                </a:solidFill>
                <a:latin typeface="Trebuchet MS"/>
                <a:ea typeface="Trebuchet MS"/>
                <a:cs typeface="Trebuchet MS"/>
                <a:sym typeface="Trebuchet MS"/>
              </a:defRPr>
            </a:lvl2pPr>
            <a:lvl3pPr indent="0" lvl="2" marL="914400" marR="0" rtl="0" algn="l">
              <a:lnSpc>
                <a:spcPct val="114000"/>
              </a:lnSpc>
              <a:spcBef>
                <a:spcPts val="500"/>
              </a:spcBef>
              <a:buClr>
                <a:schemeClr val="dk1"/>
              </a:buClr>
              <a:buFont typeface="Arial"/>
              <a:buNone/>
              <a:defRPr b="0" i="1" sz="1600" u="none" cap="none" strike="noStrike">
                <a:solidFill>
                  <a:schemeClr val="dk1"/>
                </a:solidFill>
                <a:latin typeface="Trebuchet MS"/>
                <a:ea typeface="Trebuchet MS"/>
                <a:cs typeface="Trebuchet MS"/>
                <a:sym typeface="Trebuchet MS"/>
              </a:defRPr>
            </a:lvl3pPr>
            <a:lvl4pPr indent="0" lvl="3" marL="13716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4pPr>
            <a:lvl5pPr indent="0" lvl="4" marL="18288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source big_left (smal afont)">
    <p:spTree>
      <p:nvGrpSpPr>
        <p:cNvPr id="444" name="Shape 444"/>
        <p:cNvGrpSpPr/>
        <p:nvPr/>
      </p:nvGrpSpPr>
      <p:grpSpPr>
        <a:xfrm>
          <a:off x="0" y="0"/>
          <a:ext cx="0" cy="0"/>
          <a:chOff x="0" y="0"/>
          <a:chExt cx="0" cy="0"/>
        </a:xfrm>
      </p:grpSpPr>
      <p:sp>
        <p:nvSpPr>
          <p:cNvPr id="445" name="Shape 445"/>
          <p:cNvSpPr txBox="1"/>
          <p:nvPr>
            <p:ph type="title"/>
          </p:nvPr>
        </p:nvSpPr>
        <p:spPr>
          <a:xfrm>
            <a:off x="6319157" y="228600"/>
            <a:ext cx="2579910" cy="916667"/>
          </a:xfrm>
          <a:prstGeom prst="rect">
            <a:avLst/>
          </a:prstGeom>
          <a:noFill/>
          <a:ln>
            <a:noFill/>
          </a:ln>
        </p:spPr>
        <p:txBody>
          <a:bodyPr anchorCtr="0" anchor="t" bIns="91425" lIns="91425" rIns="91425" tIns="91425"/>
          <a:lstStyle>
            <a:lvl1pPr indent="0" lvl="0" marL="0" marR="0" rtl="0" algn="r">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46" name="Shape 446"/>
          <p:cNvSpPr txBox="1"/>
          <p:nvPr>
            <p:ph idx="1" type="body"/>
          </p:nvPr>
        </p:nvSpPr>
        <p:spPr>
          <a:xfrm>
            <a:off x="6319157" y="1186087"/>
            <a:ext cx="2579912" cy="4414612"/>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47" name="Shape 447"/>
          <p:cNvSpPr txBox="1"/>
          <p:nvPr>
            <p:ph idx="2" type="body"/>
          </p:nvPr>
        </p:nvSpPr>
        <p:spPr>
          <a:xfrm>
            <a:off x="6319157" y="5600700"/>
            <a:ext cx="2579912" cy="104502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48" name="Shape 448"/>
          <p:cNvSpPr txBox="1"/>
          <p:nvPr>
            <p:ph idx="3" type="body"/>
          </p:nvPr>
        </p:nvSpPr>
        <p:spPr>
          <a:xfrm>
            <a:off x="228600" y="228598"/>
            <a:ext cx="5853793" cy="6417129"/>
          </a:xfrm>
          <a:prstGeom prst="rect">
            <a:avLst/>
          </a:prstGeom>
          <a:solidFill>
            <a:srgbClr val="CCCCCC"/>
          </a:solid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1"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chemeClr val="dk1"/>
              </a:buClr>
              <a:buFont typeface="Arial"/>
              <a:buNone/>
              <a:defRPr b="0" i="1" sz="1800" u="none" cap="none" strike="noStrike">
                <a:solidFill>
                  <a:schemeClr val="dk1"/>
                </a:solidFill>
                <a:latin typeface="Trebuchet MS"/>
                <a:ea typeface="Trebuchet MS"/>
                <a:cs typeface="Trebuchet MS"/>
                <a:sym typeface="Trebuchet MS"/>
              </a:defRPr>
            </a:lvl2pPr>
            <a:lvl3pPr indent="0" lvl="2" marL="914400" marR="0" rtl="0" algn="l">
              <a:lnSpc>
                <a:spcPct val="114000"/>
              </a:lnSpc>
              <a:spcBef>
                <a:spcPts val="500"/>
              </a:spcBef>
              <a:buClr>
                <a:schemeClr val="dk1"/>
              </a:buClr>
              <a:buFont typeface="Arial"/>
              <a:buNone/>
              <a:defRPr b="0" i="1" sz="1600" u="none" cap="none" strike="noStrike">
                <a:solidFill>
                  <a:schemeClr val="dk1"/>
                </a:solidFill>
                <a:latin typeface="Trebuchet MS"/>
                <a:ea typeface="Trebuchet MS"/>
                <a:cs typeface="Trebuchet MS"/>
                <a:sym typeface="Trebuchet MS"/>
              </a:defRPr>
            </a:lvl3pPr>
            <a:lvl4pPr indent="0" lvl="3" marL="13716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4pPr>
            <a:lvl5pPr indent="0" lvl="4" marL="18288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xt source big_right (smal afont)">
    <p:spTree>
      <p:nvGrpSpPr>
        <p:cNvPr id="449" name="Shape 449"/>
        <p:cNvGrpSpPr/>
        <p:nvPr/>
      </p:nvGrpSpPr>
      <p:grpSpPr>
        <a:xfrm>
          <a:off x="0" y="0"/>
          <a:ext cx="0" cy="0"/>
          <a:chOff x="0" y="0"/>
          <a:chExt cx="0" cy="0"/>
        </a:xfrm>
      </p:grpSpPr>
      <p:sp>
        <p:nvSpPr>
          <p:cNvPr id="450" name="Shape 450"/>
          <p:cNvSpPr txBox="1"/>
          <p:nvPr>
            <p:ph idx="1" type="body"/>
          </p:nvPr>
        </p:nvSpPr>
        <p:spPr>
          <a:xfrm>
            <a:off x="3045275" y="228600"/>
            <a:ext cx="5853793" cy="6417129"/>
          </a:xfrm>
          <a:prstGeom prst="rect">
            <a:avLst/>
          </a:prstGeom>
          <a:solidFill>
            <a:srgbClr val="CCCCCC"/>
          </a:solid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1"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chemeClr val="dk1"/>
              </a:buClr>
              <a:buFont typeface="Arial"/>
              <a:buNone/>
              <a:defRPr b="0" i="1" sz="1800" u="none" cap="none" strike="noStrike">
                <a:solidFill>
                  <a:schemeClr val="dk1"/>
                </a:solidFill>
                <a:latin typeface="Trebuchet MS"/>
                <a:ea typeface="Trebuchet MS"/>
                <a:cs typeface="Trebuchet MS"/>
                <a:sym typeface="Trebuchet MS"/>
              </a:defRPr>
            </a:lvl2pPr>
            <a:lvl3pPr indent="0" lvl="2" marL="914400" marR="0" rtl="0" algn="l">
              <a:lnSpc>
                <a:spcPct val="114000"/>
              </a:lnSpc>
              <a:spcBef>
                <a:spcPts val="500"/>
              </a:spcBef>
              <a:buClr>
                <a:schemeClr val="dk1"/>
              </a:buClr>
              <a:buFont typeface="Arial"/>
              <a:buNone/>
              <a:defRPr b="0" i="1" sz="1600" u="none" cap="none" strike="noStrike">
                <a:solidFill>
                  <a:schemeClr val="dk1"/>
                </a:solidFill>
                <a:latin typeface="Trebuchet MS"/>
                <a:ea typeface="Trebuchet MS"/>
                <a:cs typeface="Trebuchet MS"/>
                <a:sym typeface="Trebuchet MS"/>
              </a:defRPr>
            </a:lvl3pPr>
            <a:lvl4pPr indent="0" lvl="3" marL="13716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4pPr>
            <a:lvl5pPr indent="0" lvl="4" marL="1828800" marR="0" rtl="0" algn="l">
              <a:lnSpc>
                <a:spcPct val="114000"/>
              </a:lnSpc>
              <a:spcBef>
                <a:spcPts val="500"/>
              </a:spcBef>
              <a:buClr>
                <a:schemeClr val="dk1"/>
              </a:buClr>
              <a:buFont typeface="Arial"/>
              <a:buNone/>
              <a:defRPr b="0" i="1" sz="14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51" name="Shape 451"/>
          <p:cNvSpPr txBox="1"/>
          <p:nvPr>
            <p:ph type="title"/>
          </p:nvPr>
        </p:nvSpPr>
        <p:spPr>
          <a:xfrm>
            <a:off x="236763" y="228598"/>
            <a:ext cx="2579910"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52" name="Shape 452"/>
          <p:cNvSpPr txBox="1"/>
          <p:nvPr>
            <p:ph idx="2" type="body"/>
          </p:nvPr>
        </p:nvSpPr>
        <p:spPr>
          <a:xfrm>
            <a:off x="236762" y="1229858"/>
            <a:ext cx="2579912" cy="4414612"/>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53" name="Shape 453"/>
          <p:cNvSpPr txBox="1"/>
          <p:nvPr>
            <p:ph idx="3" type="body"/>
          </p:nvPr>
        </p:nvSpPr>
        <p:spPr>
          <a:xfrm>
            <a:off x="236762" y="5644469"/>
            <a:ext cx="2579912" cy="1045029"/>
          </a:xfrm>
          <a:prstGeom prst="rect">
            <a:avLst/>
          </a:prstGeom>
          <a:noFill/>
          <a:ln>
            <a:noFill/>
          </a:ln>
        </p:spPr>
        <p:txBody>
          <a:bodyPr anchorCtr="0" anchor="t" bIns="91425" lIns="91425" rIns="91425" tIns="91425"/>
          <a:lstStyle>
            <a:lvl1pPr indent="0" lvl="0" marL="0" marR="0" rtl="0" algn="r">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source one introduction (fill)">
    <p:spTree>
      <p:nvGrpSpPr>
        <p:cNvPr id="454" name="Shape 454"/>
        <p:cNvGrpSpPr/>
        <p:nvPr/>
      </p:nvGrpSpPr>
      <p:grpSpPr>
        <a:xfrm>
          <a:off x="0" y="0"/>
          <a:ext cx="0" cy="0"/>
          <a:chOff x="0" y="0"/>
          <a:chExt cx="0" cy="0"/>
        </a:xfrm>
      </p:grpSpPr>
      <p:sp>
        <p:nvSpPr>
          <p:cNvPr id="455" name="Shape 455"/>
          <p:cNvSpPr txBox="1"/>
          <p:nvPr>
            <p:ph idx="1" type="body"/>
          </p:nvPr>
        </p:nvSpPr>
        <p:spPr>
          <a:xfrm>
            <a:off x="228600" y="620487"/>
            <a:ext cx="8654141" cy="1541687"/>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56" name="Shape 456"/>
          <p:cNvSpPr txBox="1"/>
          <p:nvPr>
            <p:ph idx="2" type="body"/>
          </p:nvPr>
        </p:nvSpPr>
        <p:spPr>
          <a:xfrm>
            <a:off x="4800600" y="5299982"/>
            <a:ext cx="4082142" cy="1329415"/>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57" name="Shape 457"/>
          <p:cNvSpPr txBox="1"/>
          <p:nvPr>
            <p:ph idx="3" type="body"/>
          </p:nvPr>
        </p:nvSpPr>
        <p:spPr>
          <a:xfrm>
            <a:off x="228601" y="5299982"/>
            <a:ext cx="4057650" cy="1329414"/>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58" name="Shape 458"/>
          <p:cNvSpPr txBox="1"/>
          <p:nvPr>
            <p:ph type="title"/>
          </p:nvPr>
        </p:nvSpPr>
        <p:spPr>
          <a:xfrm>
            <a:off x="228600" y="228601"/>
            <a:ext cx="8654141" cy="391885"/>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59" name="Shape 459"/>
          <p:cNvSpPr/>
          <p:nvPr>
            <p:ph idx="4" type="pic"/>
          </p:nvPr>
        </p:nvSpPr>
        <p:spPr>
          <a:xfrm>
            <a:off x="228600" y="2371725"/>
            <a:ext cx="4057650" cy="2928937"/>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60" name="Shape 460"/>
          <p:cNvSpPr/>
          <p:nvPr>
            <p:ph idx="5" type="pic"/>
          </p:nvPr>
        </p:nvSpPr>
        <p:spPr>
          <a:xfrm>
            <a:off x="4800598" y="2371044"/>
            <a:ext cx="4057650" cy="2928937"/>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st slide (aknowledgement, dislaimer, copyright) - 1 donor - 1 partner">
    <p:spTree>
      <p:nvGrpSpPr>
        <p:cNvPr id="461" name="Shape 461"/>
        <p:cNvGrpSpPr/>
        <p:nvPr/>
      </p:nvGrpSpPr>
      <p:grpSpPr>
        <a:xfrm>
          <a:off x="0" y="0"/>
          <a:ext cx="0" cy="0"/>
          <a:chOff x="0" y="0"/>
          <a:chExt cx="0" cy="0"/>
        </a:xfrm>
      </p:grpSpPr>
      <p:sp>
        <p:nvSpPr>
          <p:cNvPr id="462" name="Shape 462"/>
          <p:cNvSpPr txBox="1"/>
          <p:nvPr>
            <p:ph type="title"/>
          </p:nvPr>
        </p:nvSpPr>
        <p:spPr>
          <a:xfrm>
            <a:off x="228600" y="228601"/>
            <a:ext cx="8654141" cy="657223"/>
          </a:xfrm>
          <a:prstGeom prst="rect">
            <a:avLst/>
          </a:prstGeom>
          <a:noFill/>
          <a:ln>
            <a:noFill/>
          </a:ln>
        </p:spPr>
        <p:txBody>
          <a:bodyPr anchorCtr="0" anchor="t" bIns="91425" lIns="91425" rIns="91425" tIns="91425"/>
          <a:lstStyle>
            <a:lvl1pPr indent="0" lvl="0" marL="0" marR="0" rtl="0" algn="ctr">
              <a:lnSpc>
                <a:spcPct val="114000"/>
              </a:lnSpc>
              <a:spcBef>
                <a:spcPts val="0"/>
              </a:spcBef>
              <a:buClr>
                <a:schemeClr val="dk1"/>
              </a:buClr>
              <a:buFont typeface="Trebuchet MS"/>
              <a:buNone/>
              <a:defRPr b="1" i="0" sz="36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3" name="Shape 463"/>
          <p:cNvSpPr txBox="1"/>
          <p:nvPr>
            <p:ph idx="1" type="body"/>
          </p:nvPr>
        </p:nvSpPr>
        <p:spPr>
          <a:xfrm>
            <a:off x="228600" y="1047750"/>
            <a:ext cx="8654141" cy="1371599"/>
          </a:xfrm>
          <a:prstGeom prst="rect">
            <a:avLst/>
          </a:prstGeom>
          <a:noFill/>
          <a:ln>
            <a:noFill/>
          </a:ln>
        </p:spPr>
        <p:txBody>
          <a:bodyPr anchorCtr="0" anchor="t" bIns="91425" lIns="91425" rIns="91425" tIns="91425"/>
          <a:lstStyle>
            <a:lvl1pPr indent="0" lvl="0" marL="0" marR="0" rtl="0" algn="ctr">
              <a:lnSpc>
                <a:spcPct val="114000"/>
              </a:lnSpc>
              <a:spcBef>
                <a:spcPts val="1000"/>
              </a:spcBef>
              <a:buClr>
                <a:schemeClr val="dk1"/>
              </a:buClr>
              <a:buFont typeface="Arial"/>
              <a:buNone/>
              <a:defRPr b="0" i="0" sz="20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64" name="Shape 464"/>
          <p:cNvSpPr/>
          <p:nvPr/>
        </p:nvSpPr>
        <p:spPr>
          <a:xfrm>
            <a:off x="7053942" y="2577191"/>
            <a:ext cx="1828800" cy="1828800"/>
          </a:xfrm>
          <a:prstGeom prst="rect">
            <a:avLst/>
          </a:prstGeom>
          <a:no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i="0" lang="en-US" sz="1000" u="none" cap="none" strike="noStrike">
                <a:solidFill>
                  <a:schemeClr val="dk1"/>
                </a:solidFill>
                <a:latin typeface="Trebuchet MS"/>
                <a:ea typeface="Trebuchet MS"/>
                <a:cs typeface="Trebuchet MS"/>
                <a:sym typeface="Trebuchet MS"/>
              </a:rPr>
              <a:t>COPYRIGHT AND LICENSE</a:t>
            </a:r>
          </a:p>
          <a:p>
            <a:pPr indent="0" lvl="0" marL="0" marR="0" rtl="0" algn="ctr">
              <a:spcBef>
                <a:spcPts val="0"/>
              </a:spcBef>
              <a:buNone/>
            </a:pPr>
            <a:r>
              <a:t/>
            </a:r>
            <a:endParaRPr b="0" i="0" sz="1000" u="none" cap="none" strike="noStrike">
              <a:solidFill>
                <a:schemeClr val="dk1"/>
              </a:solidFill>
              <a:latin typeface="Trebuchet MS"/>
              <a:ea typeface="Trebuchet MS"/>
              <a:cs typeface="Trebuchet MS"/>
              <a:sym typeface="Trebuchet MS"/>
            </a:endParaRPr>
          </a:p>
          <a:p>
            <a:pPr indent="0" lvl="0" marL="0" marR="0" rtl="0" algn="l">
              <a:spcBef>
                <a:spcPts val="0"/>
              </a:spcBef>
              <a:buSzPct val="25000"/>
              <a:buNone/>
            </a:pPr>
            <a:r>
              <a:rPr b="0" i="0" lang="en-US" sz="900" u="none" cap="none" strike="noStrike">
                <a:solidFill>
                  <a:schemeClr val="dk1"/>
                </a:solidFill>
                <a:latin typeface="Trebuchet MS"/>
                <a:ea typeface="Trebuchet MS"/>
                <a:cs typeface="Trebuchet MS"/>
                <a:sym typeface="Trebuchet MS"/>
              </a:rPr>
              <a:t>EUROCLIO has tried to contact all copyright holders of materials published on Historiana. Please contact </a:t>
            </a:r>
            <a:r>
              <a:rPr b="0" i="0" lang="en-US" sz="900" u="sng" cap="none" strike="noStrike">
                <a:solidFill>
                  <a:schemeClr val="hlink"/>
                </a:solidFill>
                <a:latin typeface="Trebuchet MS"/>
                <a:ea typeface="Trebuchet MS"/>
                <a:cs typeface="Trebuchet MS"/>
                <a:sym typeface="Trebuchet MS"/>
                <a:hlinkClick r:id="rId2"/>
              </a:rPr>
              <a:t>copyright@historiana.eu</a:t>
            </a:r>
            <a:r>
              <a:rPr b="0" i="0" lang="en-US" sz="900" u="none" cap="none" strike="noStrike">
                <a:solidFill>
                  <a:schemeClr val="dk1"/>
                </a:solidFill>
                <a:latin typeface="Trebuchet MS"/>
                <a:ea typeface="Trebuchet MS"/>
                <a:cs typeface="Trebuchet MS"/>
                <a:sym typeface="Trebuchet MS"/>
              </a:rPr>
              <a:t> in case you find that materials have been unrightfully used. </a:t>
            </a:r>
          </a:p>
          <a:p>
            <a:pPr indent="0" lvl="0" marL="0" marR="0" rtl="0" algn="l">
              <a:spcBef>
                <a:spcPts val="0"/>
              </a:spcBef>
              <a:buNone/>
            </a:pPr>
            <a:r>
              <a:t/>
            </a:r>
            <a:endParaRPr b="0" i="0" sz="900" u="none" cap="none" strike="noStrike">
              <a:solidFill>
                <a:schemeClr val="dk1"/>
              </a:solidFill>
              <a:latin typeface="Trebuchet MS"/>
              <a:ea typeface="Trebuchet MS"/>
              <a:cs typeface="Trebuchet MS"/>
              <a:sym typeface="Trebuchet MS"/>
            </a:endParaRPr>
          </a:p>
          <a:p>
            <a:pPr indent="0" lvl="0" marL="0" marR="0" rtl="0" algn="l">
              <a:spcBef>
                <a:spcPts val="0"/>
              </a:spcBef>
              <a:buSzPct val="25000"/>
              <a:buNone/>
            </a:pPr>
            <a:r>
              <a:rPr b="0" i="0" lang="en-US" sz="900" u="none" cap="none" strike="noStrike">
                <a:solidFill>
                  <a:schemeClr val="dk1"/>
                </a:solidFill>
                <a:latin typeface="Trebuchet MS"/>
                <a:ea typeface="Trebuchet MS"/>
                <a:cs typeface="Trebuchet MS"/>
                <a:sym typeface="Trebuchet MS"/>
              </a:rPr>
              <a:t>License: </a:t>
            </a:r>
            <a:r>
              <a:rPr b="0" i="0" lang="en-US" sz="900" u="sng" cap="none" strike="noStrike">
                <a:solidFill>
                  <a:schemeClr val="hlink"/>
                </a:solidFill>
                <a:latin typeface="Trebuchet MS"/>
                <a:ea typeface="Trebuchet MS"/>
                <a:cs typeface="Trebuchet MS"/>
                <a:sym typeface="Trebuchet MS"/>
                <a:hlinkClick r:id="rId3"/>
              </a:rPr>
              <a:t>CC-BY-SA 4.0</a:t>
            </a:r>
            <a:r>
              <a:rPr b="0" i="0" lang="en-US" sz="900" u="none" cap="none" strike="noStrike">
                <a:solidFill>
                  <a:schemeClr val="dk1"/>
                </a:solidFill>
                <a:latin typeface="Trebuchet MS"/>
                <a:ea typeface="Trebuchet MS"/>
                <a:cs typeface="Trebuchet MS"/>
                <a:sym typeface="Trebuchet MS"/>
              </a:rPr>
              <a:t>, Historiana</a:t>
            </a:r>
          </a:p>
        </p:txBody>
      </p:sp>
      <p:sp>
        <p:nvSpPr>
          <p:cNvPr id="465" name="Shape 465"/>
          <p:cNvSpPr/>
          <p:nvPr/>
        </p:nvSpPr>
        <p:spPr>
          <a:xfrm>
            <a:off x="4852851" y="4786992"/>
            <a:ext cx="1828800" cy="1828800"/>
          </a:xfrm>
          <a:prstGeom prst="rect">
            <a:avLst/>
          </a:prstGeom>
          <a:no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i="0" lang="en-US" sz="1000" u="none" cap="none" strike="noStrike">
                <a:solidFill>
                  <a:schemeClr val="dk1"/>
                </a:solidFill>
                <a:latin typeface="Trebuchet MS"/>
                <a:ea typeface="Trebuchet MS"/>
                <a:cs typeface="Trebuchet MS"/>
                <a:sym typeface="Trebuchet MS"/>
              </a:rPr>
              <a:t>DISCLAIMER</a:t>
            </a:r>
          </a:p>
          <a:p>
            <a:pPr indent="0" lvl="0" marL="0" marR="0" rtl="0" algn="ctr">
              <a:spcBef>
                <a:spcPts val="0"/>
              </a:spcBef>
              <a:buNone/>
            </a:pPr>
            <a:r>
              <a:t/>
            </a:r>
            <a:endParaRPr b="0" i="0" sz="900" u="none" cap="none" strike="noStrike">
              <a:solidFill>
                <a:schemeClr val="dk1"/>
              </a:solidFill>
              <a:latin typeface="Trebuchet MS"/>
              <a:ea typeface="Trebuchet MS"/>
              <a:cs typeface="Trebuchet MS"/>
              <a:sym typeface="Trebuchet MS"/>
            </a:endParaRPr>
          </a:p>
          <a:p>
            <a:pPr indent="0" lvl="0" marL="0" marR="0" rtl="0" algn="l">
              <a:spcBef>
                <a:spcPts val="0"/>
              </a:spcBef>
              <a:buSzPct val="25000"/>
              <a:buNone/>
            </a:pPr>
            <a:r>
              <a:rPr b="0" i="0" lang="en-US" sz="900" u="none" cap="none" strike="noStrike">
                <a:solidFill>
                  <a:schemeClr val="dk1"/>
                </a:solidFill>
                <a:latin typeface="Trebuchet MS"/>
                <a:ea typeface="Trebuchet MS"/>
                <a:cs typeface="Trebuchet MS"/>
                <a:sym typeface="Trebuchet MS"/>
              </a:rPr>
              <a:t>The European Commission support for this publication does not constitute of an endorsement of the contents which reflects the view only of the authors, and the European Commission cannot be held responsible for any use which may be made of the information contained herein.</a:t>
            </a:r>
          </a:p>
        </p:txBody>
      </p:sp>
      <p:sp>
        <p:nvSpPr>
          <p:cNvPr id="466" name="Shape 466"/>
          <p:cNvSpPr/>
          <p:nvPr>
            <p:ph idx="2" type="pic"/>
          </p:nvPr>
        </p:nvSpPr>
        <p:spPr>
          <a:xfrm>
            <a:off x="228600" y="2576513"/>
            <a:ext cx="4432299" cy="403859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67" name="Shape 467"/>
          <p:cNvSpPr/>
          <p:nvPr/>
        </p:nvSpPr>
        <p:spPr>
          <a:xfrm>
            <a:off x="4852851" y="2577191"/>
            <a:ext cx="1828800" cy="1828800"/>
          </a:xfrm>
          <a:prstGeom prst="rect">
            <a:avLst/>
          </a:prstGeom>
          <a:no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i="0" lang="en-US" sz="1000" u="none" cap="none" strike="noStrike">
                <a:solidFill>
                  <a:schemeClr val="dk1"/>
                </a:solidFill>
                <a:latin typeface="Trebuchet MS"/>
                <a:ea typeface="Trebuchet MS"/>
                <a:cs typeface="Trebuchet MS"/>
                <a:sym typeface="Trebuchet MS"/>
              </a:rPr>
              <a:t>SUPPORTED BY</a:t>
            </a:r>
          </a:p>
          <a:p>
            <a:pPr indent="0" lvl="0" marL="0" marR="0" rtl="0" algn="ctr">
              <a:spcBef>
                <a:spcPts val="0"/>
              </a:spcBef>
              <a:buNone/>
            </a:pPr>
            <a:r>
              <a:t/>
            </a:r>
            <a:endParaRPr b="0" i="0" sz="1000" u="none" cap="none" strike="noStrike">
              <a:solidFill>
                <a:schemeClr val="dk1"/>
              </a:solidFill>
              <a:latin typeface="Trebuchet MS"/>
              <a:ea typeface="Trebuchet MS"/>
              <a:cs typeface="Trebuchet MS"/>
              <a:sym typeface="Trebuchet MS"/>
            </a:endParaRPr>
          </a:p>
        </p:txBody>
      </p:sp>
      <p:sp>
        <p:nvSpPr>
          <p:cNvPr id="468" name="Shape 468"/>
          <p:cNvSpPr/>
          <p:nvPr/>
        </p:nvSpPr>
        <p:spPr>
          <a:xfrm>
            <a:off x="7053942" y="4786992"/>
            <a:ext cx="1828800" cy="1828800"/>
          </a:xfrm>
          <a:prstGeom prst="rect">
            <a:avLst/>
          </a:prstGeom>
          <a:no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i="0" lang="en-US" sz="1000" u="none" cap="none" strike="noStrike">
                <a:solidFill>
                  <a:schemeClr val="dk1"/>
                </a:solidFill>
                <a:latin typeface="Trebuchet MS"/>
                <a:ea typeface="Trebuchet MS"/>
                <a:cs typeface="Trebuchet MS"/>
                <a:sym typeface="Trebuchet MS"/>
              </a:rPr>
              <a:t>DEVELOPED BY</a:t>
            </a:r>
          </a:p>
          <a:p>
            <a:pPr indent="0" lvl="0" marL="0" marR="0" rtl="0" algn="ctr">
              <a:spcBef>
                <a:spcPts val="0"/>
              </a:spcBef>
              <a:buNone/>
            </a:pPr>
            <a:r>
              <a:t/>
            </a:r>
            <a:endParaRPr b="0" i="0" sz="1000" u="none" cap="none" strike="noStrike">
              <a:solidFill>
                <a:schemeClr val="dk1"/>
              </a:solidFill>
              <a:latin typeface="Trebuchet MS"/>
              <a:ea typeface="Trebuchet MS"/>
              <a:cs typeface="Trebuchet MS"/>
              <a:sym typeface="Trebuchet MS"/>
            </a:endParaRPr>
          </a:p>
        </p:txBody>
      </p:sp>
      <p:sp>
        <p:nvSpPr>
          <p:cNvPr id="469" name="Shape 469"/>
          <p:cNvSpPr txBox="1"/>
          <p:nvPr>
            <p:ph idx="3" type="body"/>
          </p:nvPr>
        </p:nvSpPr>
        <p:spPr>
          <a:xfrm>
            <a:off x="228600" y="6002867"/>
            <a:ext cx="4432298" cy="626530"/>
          </a:xfrm>
          <a:prstGeom prst="rect">
            <a:avLst/>
          </a:prstGeom>
          <a:solidFill>
            <a:srgbClr val="BFBFBF">
              <a:alpha val="49803"/>
            </a:srgbClr>
          </a:solidFill>
          <a:ln>
            <a:noFill/>
          </a:ln>
        </p:spPr>
        <p:txBody>
          <a:bodyPr anchorCtr="0" anchor="b"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70" name="Shape 470"/>
          <p:cNvSpPr txBox="1"/>
          <p:nvPr>
            <p:ph idx="4" type="body"/>
          </p:nvPr>
        </p:nvSpPr>
        <p:spPr>
          <a:xfrm>
            <a:off x="7193642" y="5029200"/>
            <a:ext cx="1549400" cy="143510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71" name="Shape 471"/>
          <p:cNvSpPr txBox="1"/>
          <p:nvPr>
            <p:ph idx="5" type="body"/>
          </p:nvPr>
        </p:nvSpPr>
        <p:spPr>
          <a:xfrm>
            <a:off x="4992551" y="2800350"/>
            <a:ext cx="1549400" cy="1435100"/>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ndscape left (fit) More text">
    <p:spTree>
      <p:nvGrpSpPr>
        <p:cNvPr id="48" name="Shape 48"/>
        <p:cNvGrpSpPr/>
        <p:nvPr/>
      </p:nvGrpSpPr>
      <p:grpSpPr>
        <a:xfrm>
          <a:off x="0" y="0"/>
          <a:ext cx="0" cy="0"/>
          <a:chOff x="0" y="0"/>
          <a:chExt cx="0" cy="0"/>
        </a:xfrm>
      </p:grpSpPr>
      <p:sp>
        <p:nvSpPr>
          <p:cNvPr id="49" name="Shape 49"/>
          <p:cNvSpPr txBox="1"/>
          <p:nvPr>
            <p:ph idx="1" type="body"/>
          </p:nvPr>
        </p:nvSpPr>
        <p:spPr>
          <a:xfrm>
            <a:off x="228601" y="228601"/>
            <a:ext cx="4748892" cy="3328815"/>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50" name="Shape 50"/>
          <p:cNvSpPr txBox="1"/>
          <p:nvPr>
            <p:ph type="title"/>
          </p:nvPr>
        </p:nvSpPr>
        <p:spPr>
          <a:xfrm>
            <a:off x="4977494" y="228601"/>
            <a:ext cx="3905248" cy="916667"/>
          </a:xfrm>
          <a:prstGeom prst="rect">
            <a:avLst/>
          </a:prstGeom>
          <a:noFill/>
          <a:ln>
            <a:noFill/>
          </a:ln>
        </p:spPr>
        <p:txBody>
          <a:bodyPr anchorCtr="0" anchor="t" bIns="91425" lIns="91425" rIns="91425" tIns="91425"/>
          <a:lstStyle>
            <a:lvl1pPr indent="0" lvl="0" marL="0" marR="0" rtl="0" algn="l">
              <a:lnSpc>
                <a:spcPct val="114000"/>
              </a:lnSpc>
              <a:spcBef>
                <a:spcPts val="0"/>
              </a:spcBef>
              <a:buClr>
                <a:schemeClr val="dk1"/>
              </a:buClr>
              <a:buFont typeface="Trebuchet MS"/>
              <a:buNone/>
              <a:defRPr b="1" i="0" sz="18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2" type="body"/>
          </p:nvPr>
        </p:nvSpPr>
        <p:spPr>
          <a:xfrm>
            <a:off x="228601" y="3752850"/>
            <a:ext cx="8654141" cy="2876549"/>
          </a:xfrm>
          <a:prstGeom prst="rect">
            <a:avLst/>
          </a:prstGeom>
          <a:noFill/>
          <a:ln>
            <a:noFill/>
          </a:ln>
        </p:spPr>
        <p:txBody>
          <a:bodyPr anchorCtr="0" anchor="t" bIns="91425" lIns="91425" rIns="91425" tIns="91425"/>
          <a:lstStyle>
            <a:lvl1pPr indent="0" lvl="0" marL="0" marR="0" rtl="0" algn="l">
              <a:lnSpc>
                <a:spcPct val="114000"/>
              </a:lnSpc>
              <a:spcBef>
                <a:spcPts val="1000"/>
              </a:spcBef>
              <a:buClr>
                <a:schemeClr val="dk1"/>
              </a:buClr>
              <a:buFont typeface="Arial"/>
              <a:buNone/>
              <a:defRPr b="0" i="0" sz="16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52" name="Shape 52"/>
          <p:cNvSpPr txBox="1"/>
          <p:nvPr>
            <p:ph idx="3" type="body"/>
          </p:nvPr>
        </p:nvSpPr>
        <p:spPr>
          <a:xfrm>
            <a:off x="4977494" y="1552575"/>
            <a:ext cx="3905248" cy="2004841"/>
          </a:xfrm>
          <a:prstGeom prst="rect">
            <a:avLst/>
          </a:prstGeom>
          <a:noFill/>
          <a:ln>
            <a:noFill/>
          </a:ln>
        </p:spPr>
        <p:txBody>
          <a:bodyPr anchorCtr="0" anchor="b"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ast slide (aknowledgement, dislaimer, copyright) 2 donors - 2 partners">
    <p:spTree>
      <p:nvGrpSpPr>
        <p:cNvPr id="472" name="Shape 472"/>
        <p:cNvGrpSpPr/>
        <p:nvPr/>
      </p:nvGrpSpPr>
      <p:grpSpPr>
        <a:xfrm>
          <a:off x="0" y="0"/>
          <a:ext cx="0" cy="0"/>
          <a:chOff x="0" y="0"/>
          <a:chExt cx="0" cy="0"/>
        </a:xfrm>
      </p:grpSpPr>
      <p:sp>
        <p:nvSpPr>
          <p:cNvPr id="473" name="Shape 473"/>
          <p:cNvSpPr txBox="1"/>
          <p:nvPr>
            <p:ph type="title"/>
          </p:nvPr>
        </p:nvSpPr>
        <p:spPr>
          <a:xfrm>
            <a:off x="228600" y="228601"/>
            <a:ext cx="8654141" cy="657223"/>
          </a:xfrm>
          <a:prstGeom prst="rect">
            <a:avLst/>
          </a:prstGeom>
          <a:noFill/>
          <a:ln>
            <a:noFill/>
          </a:ln>
        </p:spPr>
        <p:txBody>
          <a:bodyPr anchorCtr="0" anchor="t" bIns="91425" lIns="91425" rIns="91425" tIns="91425"/>
          <a:lstStyle>
            <a:lvl1pPr indent="0" lvl="0" marL="0" marR="0" rtl="0" algn="ctr">
              <a:lnSpc>
                <a:spcPct val="114000"/>
              </a:lnSpc>
              <a:spcBef>
                <a:spcPts val="0"/>
              </a:spcBef>
              <a:buClr>
                <a:schemeClr val="dk1"/>
              </a:buClr>
              <a:buFont typeface="Trebuchet MS"/>
              <a:buNone/>
              <a:defRPr b="1" i="0" sz="36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4" name="Shape 474"/>
          <p:cNvSpPr txBox="1"/>
          <p:nvPr>
            <p:ph idx="1" type="body"/>
          </p:nvPr>
        </p:nvSpPr>
        <p:spPr>
          <a:xfrm>
            <a:off x="228600" y="1047750"/>
            <a:ext cx="8654141" cy="1371599"/>
          </a:xfrm>
          <a:prstGeom prst="rect">
            <a:avLst/>
          </a:prstGeom>
          <a:noFill/>
          <a:ln>
            <a:noFill/>
          </a:ln>
        </p:spPr>
        <p:txBody>
          <a:bodyPr anchorCtr="0" anchor="t" bIns="91425" lIns="91425" rIns="91425" tIns="91425"/>
          <a:lstStyle>
            <a:lvl1pPr indent="0" lvl="0" marL="0" marR="0" rtl="0" algn="ctr">
              <a:lnSpc>
                <a:spcPct val="114000"/>
              </a:lnSpc>
              <a:spcBef>
                <a:spcPts val="1000"/>
              </a:spcBef>
              <a:buClr>
                <a:schemeClr val="dk1"/>
              </a:buClr>
              <a:buFont typeface="Arial"/>
              <a:buNone/>
              <a:defRPr b="0" i="0" sz="20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75" name="Shape 475"/>
          <p:cNvSpPr/>
          <p:nvPr/>
        </p:nvSpPr>
        <p:spPr>
          <a:xfrm>
            <a:off x="7053942" y="2577191"/>
            <a:ext cx="1828800" cy="1828800"/>
          </a:xfrm>
          <a:prstGeom prst="rect">
            <a:avLst/>
          </a:prstGeom>
          <a:no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i="0" lang="en-US" sz="1000" u="none" cap="none" strike="noStrike">
                <a:solidFill>
                  <a:schemeClr val="dk1"/>
                </a:solidFill>
                <a:latin typeface="Trebuchet MS"/>
                <a:ea typeface="Trebuchet MS"/>
                <a:cs typeface="Trebuchet MS"/>
                <a:sym typeface="Trebuchet MS"/>
              </a:rPr>
              <a:t>COPYRIGHT AND LICENSE</a:t>
            </a:r>
          </a:p>
          <a:p>
            <a:pPr indent="0" lvl="0" marL="0" marR="0" rtl="0" algn="ctr">
              <a:spcBef>
                <a:spcPts val="0"/>
              </a:spcBef>
              <a:buNone/>
            </a:pPr>
            <a:r>
              <a:t/>
            </a:r>
            <a:endParaRPr b="0" i="0" sz="1000" u="none" cap="none" strike="noStrike">
              <a:solidFill>
                <a:schemeClr val="dk1"/>
              </a:solidFill>
              <a:latin typeface="Trebuchet MS"/>
              <a:ea typeface="Trebuchet MS"/>
              <a:cs typeface="Trebuchet MS"/>
              <a:sym typeface="Trebuchet MS"/>
            </a:endParaRPr>
          </a:p>
          <a:p>
            <a:pPr indent="0" lvl="0" marL="0" marR="0" rtl="0" algn="l">
              <a:spcBef>
                <a:spcPts val="0"/>
              </a:spcBef>
              <a:buSzPct val="25000"/>
              <a:buNone/>
            </a:pPr>
            <a:r>
              <a:rPr b="0" i="0" lang="en-US" sz="900" u="none" cap="none" strike="noStrike">
                <a:solidFill>
                  <a:schemeClr val="dk1"/>
                </a:solidFill>
                <a:latin typeface="Trebuchet MS"/>
                <a:ea typeface="Trebuchet MS"/>
                <a:cs typeface="Trebuchet MS"/>
                <a:sym typeface="Trebuchet MS"/>
              </a:rPr>
              <a:t>EUROCLIO has tried to contact all copyright holders of materials published on Historiana. Please contact </a:t>
            </a:r>
            <a:r>
              <a:rPr b="0" i="0" lang="en-US" sz="900" u="sng" cap="none" strike="noStrike">
                <a:solidFill>
                  <a:schemeClr val="hlink"/>
                </a:solidFill>
                <a:latin typeface="Trebuchet MS"/>
                <a:ea typeface="Trebuchet MS"/>
                <a:cs typeface="Trebuchet MS"/>
                <a:sym typeface="Trebuchet MS"/>
                <a:hlinkClick r:id="rId2"/>
              </a:rPr>
              <a:t>copyright@historiana.eu</a:t>
            </a:r>
            <a:r>
              <a:rPr b="0" i="0" lang="en-US" sz="900" u="none" cap="none" strike="noStrike">
                <a:solidFill>
                  <a:schemeClr val="dk1"/>
                </a:solidFill>
                <a:latin typeface="Trebuchet MS"/>
                <a:ea typeface="Trebuchet MS"/>
                <a:cs typeface="Trebuchet MS"/>
                <a:sym typeface="Trebuchet MS"/>
              </a:rPr>
              <a:t> in case you find that materials have been unrightfully used. </a:t>
            </a:r>
          </a:p>
          <a:p>
            <a:pPr indent="0" lvl="0" marL="0" marR="0" rtl="0" algn="l">
              <a:spcBef>
                <a:spcPts val="0"/>
              </a:spcBef>
              <a:buNone/>
            </a:pPr>
            <a:r>
              <a:t/>
            </a:r>
            <a:endParaRPr b="0" i="0" sz="900" u="none" cap="none" strike="noStrike">
              <a:solidFill>
                <a:schemeClr val="dk1"/>
              </a:solidFill>
              <a:latin typeface="Trebuchet MS"/>
              <a:ea typeface="Trebuchet MS"/>
              <a:cs typeface="Trebuchet MS"/>
              <a:sym typeface="Trebuchet MS"/>
            </a:endParaRPr>
          </a:p>
          <a:p>
            <a:pPr indent="0" lvl="0" marL="0" marR="0" rtl="0" algn="l">
              <a:spcBef>
                <a:spcPts val="0"/>
              </a:spcBef>
              <a:buSzPct val="25000"/>
              <a:buNone/>
            </a:pPr>
            <a:r>
              <a:rPr b="0" i="0" lang="en-US" sz="900" u="none" cap="none" strike="noStrike">
                <a:solidFill>
                  <a:schemeClr val="dk1"/>
                </a:solidFill>
                <a:latin typeface="Trebuchet MS"/>
                <a:ea typeface="Trebuchet MS"/>
                <a:cs typeface="Trebuchet MS"/>
                <a:sym typeface="Trebuchet MS"/>
              </a:rPr>
              <a:t>License: </a:t>
            </a:r>
            <a:r>
              <a:rPr b="0" i="0" lang="en-US" sz="900" u="sng" cap="none" strike="noStrike">
                <a:solidFill>
                  <a:schemeClr val="hlink"/>
                </a:solidFill>
                <a:latin typeface="Trebuchet MS"/>
                <a:ea typeface="Trebuchet MS"/>
                <a:cs typeface="Trebuchet MS"/>
                <a:sym typeface="Trebuchet MS"/>
                <a:hlinkClick r:id="rId3"/>
              </a:rPr>
              <a:t>CC-BY-SA 4.0</a:t>
            </a:r>
            <a:r>
              <a:rPr b="0" i="0" lang="en-US" sz="900" u="none" cap="none" strike="noStrike">
                <a:solidFill>
                  <a:schemeClr val="dk1"/>
                </a:solidFill>
                <a:latin typeface="Trebuchet MS"/>
                <a:ea typeface="Trebuchet MS"/>
                <a:cs typeface="Trebuchet MS"/>
                <a:sym typeface="Trebuchet MS"/>
              </a:rPr>
              <a:t>, Historiana</a:t>
            </a:r>
          </a:p>
        </p:txBody>
      </p:sp>
      <p:sp>
        <p:nvSpPr>
          <p:cNvPr id="476" name="Shape 476"/>
          <p:cNvSpPr/>
          <p:nvPr/>
        </p:nvSpPr>
        <p:spPr>
          <a:xfrm>
            <a:off x="4852851" y="4786992"/>
            <a:ext cx="1828800" cy="1828800"/>
          </a:xfrm>
          <a:prstGeom prst="rect">
            <a:avLst/>
          </a:prstGeom>
          <a:no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i="0" lang="en-US" sz="1000" u="none" cap="none" strike="noStrike">
                <a:solidFill>
                  <a:schemeClr val="dk1"/>
                </a:solidFill>
                <a:latin typeface="Trebuchet MS"/>
                <a:ea typeface="Trebuchet MS"/>
                <a:cs typeface="Trebuchet MS"/>
                <a:sym typeface="Trebuchet MS"/>
              </a:rPr>
              <a:t>DISCLAIMER</a:t>
            </a:r>
          </a:p>
          <a:p>
            <a:pPr indent="0" lvl="0" marL="0" marR="0" rtl="0" algn="ctr">
              <a:spcBef>
                <a:spcPts val="0"/>
              </a:spcBef>
              <a:buNone/>
            </a:pPr>
            <a:r>
              <a:t/>
            </a:r>
            <a:endParaRPr b="0" i="0" sz="900" u="none" cap="none" strike="noStrike">
              <a:solidFill>
                <a:schemeClr val="dk1"/>
              </a:solidFill>
              <a:latin typeface="Trebuchet MS"/>
              <a:ea typeface="Trebuchet MS"/>
              <a:cs typeface="Trebuchet MS"/>
              <a:sym typeface="Trebuchet MS"/>
            </a:endParaRPr>
          </a:p>
          <a:p>
            <a:pPr indent="0" lvl="0" marL="0" marR="0" rtl="0" algn="l">
              <a:spcBef>
                <a:spcPts val="0"/>
              </a:spcBef>
              <a:buSzPct val="25000"/>
              <a:buNone/>
            </a:pPr>
            <a:r>
              <a:rPr b="0" i="0" lang="en-US" sz="900" u="none" cap="none" strike="noStrike">
                <a:solidFill>
                  <a:schemeClr val="dk1"/>
                </a:solidFill>
                <a:latin typeface="Trebuchet MS"/>
                <a:ea typeface="Trebuchet MS"/>
                <a:cs typeface="Trebuchet MS"/>
                <a:sym typeface="Trebuchet MS"/>
              </a:rPr>
              <a:t>The European Commission support for this publication does not constitute of an endorsement of the contents which reflects the view only of the authors, and the European Commission cannot be held responsible for any use which may be made of the information contained herein.</a:t>
            </a:r>
          </a:p>
        </p:txBody>
      </p:sp>
      <p:sp>
        <p:nvSpPr>
          <p:cNvPr id="477" name="Shape 477"/>
          <p:cNvSpPr/>
          <p:nvPr>
            <p:ph idx="2" type="pic"/>
          </p:nvPr>
        </p:nvSpPr>
        <p:spPr>
          <a:xfrm>
            <a:off x="228600" y="2576513"/>
            <a:ext cx="4432299" cy="403859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78" name="Shape 478"/>
          <p:cNvSpPr/>
          <p:nvPr/>
        </p:nvSpPr>
        <p:spPr>
          <a:xfrm>
            <a:off x="4852851" y="2577191"/>
            <a:ext cx="1828800" cy="1828800"/>
          </a:xfrm>
          <a:prstGeom prst="rect">
            <a:avLst/>
          </a:prstGeom>
          <a:no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i="0" lang="en-US" sz="1000" u="none" cap="none" strike="noStrike">
                <a:solidFill>
                  <a:schemeClr val="dk1"/>
                </a:solidFill>
                <a:latin typeface="Trebuchet MS"/>
                <a:ea typeface="Trebuchet MS"/>
                <a:cs typeface="Trebuchet MS"/>
                <a:sym typeface="Trebuchet MS"/>
              </a:rPr>
              <a:t>SUPPORTED BY</a:t>
            </a:r>
          </a:p>
          <a:p>
            <a:pPr indent="0" lvl="0" marL="0" marR="0" rtl="0" algn="ctr">
              <a:spcBef>
                <a:spcPts val="0"/>
              </a:spcBef>
              <a:buNone/>
            </a:pPr>
            <a:r>
              <a:t/>
            </a:r>
            <a:endParaRPr b="0" i="0" sz="1000" u="none" cap="none" strike="noStrike">
              <a:solidFill>
                <a:schemeClr val="dk1"/>
              </a:solidFill>
              <a:latin typeface="Trebuchet MS"/>
              <a:ea typeface="Trebuchet MS"/>
              <a:cs typeface="Trebuchet MS"/>
              <a:sym typeface="Trebuchet MS"/>
            </a:endParaRPr>
          </a:p>
        </p:txBody>
      </p:sp>
      <p:sp>
        <p:nvSpPr>
          <p:cNvPr id="479" name="Shape 479"/>
          <p:cNvSpPr/>
          <p:nvPr/>
        </p:nvSpPr>
        <p:spPr>
          <a:xfrm>
            <a:off x="7053942" y="4786992"/>
            <a:ext cx="1828800" cy="1828800"/>
          </a:xfrm>
          <a:prstGeom prst="rect">
            <a:avLst/>
          </a:prstGeom>
          <a:no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i="0" lang="en-US" sz="1000" u="none" cap="none" strike="noStrike">
                <a:solidFill>
                  <a:schemeClr val="dk1"/>
                </a:solidFill>
                <a:latin typeface="Trebuchet MS"/>
                <a:ea typeface="Trebuchet MS"/>
                <a:cs typeface="Trebuchet MS"/>
                <a:sym typeface="Trebuchet MS"/>
              </a:rPr>
              <a:t>DEVELOPED BY</a:t>
            </a:r>
          </a:p>
          <a:p>
            <a:pPr indent="0" lvl="0" marL="0" marR="0" rtl="0" algn="ctr">
              <a:spcBef>
                <a:spcPts val="0"/>
              </a:spcBef>
              <a:buNone/>
            </a:pPr>
            <a:r>
              <a:t/>
            </a:r>
            <a:endParaRPr b="0" i="0" sz="1000" u="none" cap="none" strike="noStrike">
              <a:solidFill>
                <a:schemeClr val="dk1"/>
              </a:solidFill>
              <a:latin typeface="Trebuchet MS"/>
              <a:ea typeface="Trebuchet MS"/>
              <a:cs typeface="Trebuchet MS"/>
              <a:sym typeface="Trebuchet MS"/>
            </a:endParaRPr>
          </a:p>
        </p:txBody>
      </p:sp>
      <p:sp>
        <p:nvSpPr>
          <p:cNvPr id="480" name="Shape 480"/>
          <p:cNvSpPr txBox="1"/>
          <p:nvPr>
            <p:ph idx="3" type="body"/>
          </p:nvPr>
        </p:nvSpPr>
        <p:spPr>
          <a:xfrm>
            <a:off x="228600" y="6002867"/>
            <a:ext cx="4432298" cy="626530"/>
          </a:xfrm>
          <a:prstGeom prst="rect">
            <a:avLst/>
          </a:prstGeom>
          <a:solidFill>
            <a:srgbClr val="BFBFBF">
              <a:alpha val="49803"/>
            </a:srgbClr>
          </a:solidFill>
          <a:ln>
            <a:noFill/>
          </a:ln>
        </p:spPr>
        <p:txBody>
          <a:bodyPr anchorCtr="0" anchor="b" bIns="91425" lIns="91425" rIns="91425" tIns="91425"/>
          <a:lstStyle>
            <a:lvl1pPr indent="0" lvl="0" marL="0" marR="0" rtl="0" algn="l">
              <a:lnSpc>
                <a:spcPct val="114000"/>
              </a:lnSpc>
              <a:spcBef>
                <a:spcPts val="1000"/>
              </a:spcBef>
              <a:buClr>
                <a:schemeClr val="dk1"/>
              </a:buClr>
              <a:buFont typeface="Arial"/>
              <a:buNone/>
              <a:defRPr b="0" i="0" sz="1200" u="none" cap="none" strike="noStrike">
                <a:solidFill>
                  <a:schemeClr val="dk1"/>
                </a:solidFill>
                <a:latin typeface="Trebuchet MS"/>
                <a:ea typeface="Trebuchet MS"/>
                <a:cs typeface="Trebuchet MS"/>
                <a:sym typeface="Trebuchet MS"/>
              </a:defRPr>
            </a:lvl1pPr>
            <a:lvl2pPr indent="0" lvl="1" marL="457200" marR="0" rtl="0" algn="l">
              <a:lnSpc>
                <a:spcPct val="114000"/>
              </a:lnSpc>
              <a:spcBef>
                <a:spcPts val="500"/>
              </a:spcBef>
              <a:buClr>
                <a:srgbClr val="888888"/>
              </a:buClr>
              <a:buFont typeface="Arial"/>
              <a:buNone/>
              <a:defRPr b="0" i="0" sz="2000" u="none" cap="none" strike="noStrike">
                <a:solidFill>
                  <a:srgbClr val="888888"/>
                </a:solidFill>
                <a:latin typeface="Trebuchet MS"/>
                <a:ea typeface="Trebuchet MS"/>
                <a:cs typeface="Trebuchet MS"/>
                <a:sym typeface="Trebuchet MS"/>
              </a:defRPr>
            </a:lvl2pPr>
            <a:lvl3pPr indent="0" lvl="2" marL="914400" marR="0" rtl="0" algn="l">
              <a:lnSpc>
                <a:spcPct val="114000"/>
              </a:lnSpc>
              <a:spcBef>
                <a:spcPts val="500"/>
              </a:spcBef>
              <a:buClr>
                <a:srgbClr val="888888"/>
              </a:buClr>
              <a:buFont typeface="Arial"/>
              <a:buNone/>
              <a:defRPr b="0" i="0" sz="1800" u="none" cap="none" strike="noStrike">
                <a:solidFill>
                  <a:srgbClr val="888888"/>
                </a:solidFill>
                <a:latin typeface="Trebuchet MS"/>
                <a:ea typeface="Trebuchet MS"/>
                <a:cs typeface="Trebuchet MS"/>
                <a:sym typeface="Trebuchet MS"/>
              </a:defRPr>
            </a:lvl3pPr>
            <a:lvl4pPr indent="0" lvl="3" marL="13716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4pPr>
            <a:lvl5pPr indent="0" lvl="4" marL="1828800" marR="0" rtl="0" algn="l">
              <a:lnSpc>
                <a:spcPct val="114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Trebuchet MS"/>
                <a:ea typeface="Trebuchet MS"/>
                <a:cs typeface="Trebuchet MS"/>
                <a:sym typeface="Trebuchet MS"/>
              </a:defRPr>
            </a:lvl9pPr>
          </a:lstStyle>
          <a:p/>
        </p:txBody>
      </p:sp>
      <p:sp>
        <p:nvSpPr>
          <p:cNvPr id="481" name="Shape 481"/>
          <p:cNvSpPr txBox="1"/>
          <p:nvPr>
            <p:ph idx="4" type="body"/>
          </p:nvPr>
        </p:nvSpPr>
        <p:spPr>
          <a:xfrm>
            <a:off x="4978400" y="2856591"/>
            <a:ext cx="1549400" cy="60959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82" name="Shape 482"/>
          <p:cNvSpPr txBox="1"/>
          <p:nvPr>
            <p:ph idx="5" type="body"/>
          </p:nvPr>
        </p:nvSpPr>
        <p:spPr>
          <a:xfrm>
            <a:off x="4978400" y="3652307"/>
            <a:ext cx="1549400" cy="60959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83" name="Shape 483"/>
          <p:cNvSpPr txBox="1"/>
          <p:nvPr>
            <p:ph idx="6" type="body"/>
          </p:nvPr>
        </p:nvSpPr>
        <p:spPr>
          <a:xfrm>
            <a:off x="7200900" y="5066392"/>
            <a:ext cx="1549400" cy="60959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484" name="Shape 484"/>
          <p:cNvSpPr txBox="1"/>
          <p:nvPr>
            <p:ph idx="7" type="body"/>
          </p:nvPr>
        </p:nvSpPr>
        <p:spPr>
          <a:xfrm>
            <a:off x="7200900" y="5862107"/>
            <a:ext cx="1549400" cy="609599"/>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42" Type="http://schemas.openxmlformats.org/officeDocument/2006/relationships/slideLayout" Target="../slideLayouts/slideLayout42.xml"/><Relationship Id="rId86" Type="http://schemas.openxmlformats.org/officeDocument/2006/relationships/slideLayout" Target="../slideLayouts/slideLayout86.xml"/><Relationship Id="rId41" Type="http://schemas.openxmlformats.org/officeDocument/2006/relationships/slideLayout" Target="../slideLayouts/slideLayout41.xml"/><Relationship Id="rId85" Type="http://schemas.openxmlformats.org/officeDocument/2006/relationships/slideLayout" Target="../slideLayouts/slideLayout85.xml"/><Relationship Id="rId44" Type="http://schemas.openxmlformats.org/officeDocument/2006/relationships/slideLayout" Target="../slideLayouts/slideLayout44.xml"/><Relationship Id="rId88" Type="http://schemas.openxmlformats.org/officeDocument/2006/relationships/slideLayout" Target="../slideLayouts/slideLayout88.xml"/><Relationship Id="rId43" Type="http://schemas.openxmlformats.org/officeDocument/2006/relationships/slideLayout" Target="../slideLayouts/slideLayout43.xml"/><Relationship Id="rId87" Type="http://schemas.openxmlformats.org/officeDocument/2006/relationships/slideLayout" Target="../slideLayouts/slideLayout8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91" Type="http://schemas.openxmlformats.org/officeDocument/2006/relationships/theme" Target="../theme/theme1.xml"/><Relationship Id="rId90" Type="http://schemas.openxmlformats.org/officeDocument/2006/relationships/slideLayout" Target="../slideLayouts/slideLayout90.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lvl="0" marL="0" marR="0" rtl="0" algn="l">
              <a:lnSpc>
                <a:spcPct val="114000"/>
              </a:lnSpc>
              <a:spcBef>
                <a:spcPts val="0"/>
              </a:spcBef>
              <a:buClr>
                <a:schemeClr val="dk1"/>
              </a:buClr>
              <a:buFont typeface="Trebuchet MS"/>
              <a:buNone/>
              <a:defRPr b="0" i="0" sz="4400" u="none" cap="none" strike="noStrike">
                <a:solidFill>
                  <a:schemeClr val="dk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50800" lvl="0" marL="228600" marR="0" rtl="0" algn="l">
              <a:lnSpc>
                <a:spcPct val="114000"/>
              </a:lnSpc>
              <a:spcBef>
                <a:spcPts val="1000"/>
              </a:spcBef>
              <a:buClr>
                <a:schemeClr val="dk1"/>
              </a:buClr>
              <a:buSzPct val="100000"/>
              <a:buFont typeface="Arial"/>
              <a:buChar char="•"/>
              <a:defRPr b="0" i="0" sz="2800" u="none" cap="none" strike="noStrike">
                <a:solidFill>
                  <a:schemeClr val="dk1"/>
                </a:solidFill>
                <a:latin typeface="Trebuchet MS"/>
                <a:ea typeface="Trebuchet MS"/>
                <a:cs typeface="Trebuchet MS"/>
                <a:sym typeface="Trebuchet MS"/>
              </a:defRPr>
            </a:lvl1pPr>
            <a:lvl2pPr indent="-76200" lvl="1" marL="685800" marR="0" rtl="0" algn="l">
              <a:lnSpc>
                <a:spcPct val="114000"/>
              </a:lnSpc>
              <a:spcBef>
                <a:spcPts val="500"/>
              </a:spcBef>
              <a:buClr>
                <a:schemeClr val="dk1"/>
              </a:buClr>
              <a:buSzPct val="100000"/>
              <a:buFont typeface="Arial"/>
              <a:buChar char="•"/>
              <a:defRPr b="0" i="0" sz="2400" u="none" cap="none" strike="noStrike">
                <a:solidFill>
                  <a:schemeClr val="dk1"/>
                </a:solidFill>
                <a:latin typeface="Trebuchet MS"/>
                <a:ea typeface="Trebuchet MS"/>
                <a:cs typeface="Trebuchet MS"/>
                <a:sym typeface="Trebuchet MS"/>
              </a:defRPr>
            </a:lvl2pPr>
            <a:lvl3pPr indent="-101600" lvl="2" marL="1143000" marR="0" rtl="0" algn="l">
              <a:lnSpc>
                <a:spcPct val="114000"/>
              </a:lnSpc>
              <a:spcBef>
                <a:spcPts val="500"/>
              </a:spcBef>
              <a:buClr>
                <a:schemeClr val="dk1"/>
              </a:buClr>
              <a:buSzPct val="100000"/>
              <a:buFont typeface="Arial"/>
              <a:buChar char="•"/>
              <a:defRPr b="0" i="0" sz="2000" u="none" cap="none" strike="noStrike">
                <a:solidFill>
                  <a:schemeClr val="dk1"/>
                </a:solidFill>
                <a:latin typeface="Trebuchet MS"/>
                <a:ea typeface="Trebuchet MS"/>
                <a:cs typeface="Trebuchet MS"/>
                <a:sym typeface="Trebuchet MS"/>
              </a:defRPr>
            </a:lvl3pPr>
            <a:lvl4pPr indent="-114300" lvl="3" marL="16002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4pPr>
            <a:lvl5pPr indent="-114300" lvl="4" marL="2057400" marR="0" rtl="0" algn="l">
              <a:lnSpc>
                <a:spcPct val="114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0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0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2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 Id="rId3" Type="http://schemas.openxmlformats.org/officeDocument/2006/relationships/image" Target="../media/image11.jpg"/><Relationship Id="rId4" Type="http://schemas.openxmlformats.org/officeDocument/2006/relationships/image" Target="../media/image29.png"/><Relationship Id="rId5" Type="http://schemas.openxmlformats.org/officeDocument/2006/relationships/image" Target="../media/image31.jpg"/><Relationship Id="rId6" Type="http://schemas.openxmlformats.org/officeDocument/2006/relationships/image" Target="../media/image3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0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0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8" name="Shape 488"/>
        <p:cNvGrpSpPr/>
        <p:nvPr/>
      </p:nvGrpSpPr>
      <p:grpSpPr>
        <a:xfrm>
          <a:off x="0" y="0"/>
          <a:ext cx="0" cy="0"/>
          <a:chOff x="0" y="0"/>
          <a:chExt cx="0" cy="0"/>
        </a:xfrm>
      </p:grpSpPr>
      <p:sp>
        <p:nvSpPr>
          <p:cNvPr id="489" name="Shape 489"/>
          <p:cNvSpPr txBox="1"/>
          <p:nvPr>
            <p:ph idx="1" type="body"/>
          </p:nvPr>
        </p:nvSpPr>
        <p:spPr>
          <a:xfrm>
            <a:off x="228598" y="228600"/>
            <a:ext cx="8662307" cy="6164036"/>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The First World War did not end neatly. The end of the war was accompanied by the collapse of four empires: Imperial Germany, Tsarist Russia, Austria-Hungary, and the Ottoman Empire. This collapse of the old order brought massive economic and political instability. Despite the armistice between Germany and the Allies, many conflicts continued to rage. In the months after the armistice, wars and revolutions  caused major upheavals in Central and Eastern Europe, and in the Far East. It was hoped that the Paris Peace Conference would provide an all-encompassing peace settlement and a new world order based on President Wilson’s Fourteen Points. But the complex details of the peace treaties caused endless disputes. Between 1919 and 1923, numerous border conflicts were fought out to decide what the outcomes of the First World War and of the peace settlements would really mean in practice. </a:t>
            </a:r>
          </a:p>
          <a:p>
            <a:pPr indent="0" lvl="0" marL="0" marR="0" rtl="0" algn="l">
              <a:lnSpc>
                <a:spcPct val="114000"/>
              </a:lnSpc>
              <a:spcBef>
                <a:spcPts val="1000"/>
              </a:spcBef>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The aftermath of the First World War was a time of hopes and fears. There was great hope that there would be a new age of democracy and national self-determination, underpinned by the League of Nations, with the ‘Versailles System’ ensuring long-term international peace. There was hope that there would be worldwide economic recovery, underpinned by modernity, science and progress. Equally, there were deep-rooted fears: that the post-war peace settlement carried within itself the seeds of future wars. In the mid-1920s, nobody could know whether hopes or fears would be fulfilled. It was still an uncertain peace.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5" name="Shape 555"/>
        <p:cNvGrpSpPr/>
        <p:nvPr/>
      </p:nvGrpSpPr>
      <p:grpSpPr>
        <a:xfrm>
          <a:off x="0" y="0"/>
          <a:ext cx="0" cy="0"/>
          <a:chOff x="0" y="0"/>
          <a:chExt cx="0" cy="0"/>
        </a:xfrm>
      </p:grpSpPr>
      <p:sp>
        <p:nvSpPr>
          <p:cNvPr id="556" name="Shape 556"/>
          <p:cNvSpPr txBox="1"/>
          <p:nvPr>
            <p:ph type="title"/>
          </p:nvPr>
        </p:nvSpPr>
        <p:spPr>
          <a:xfrm>
            <a:off x="228600" y="228600"/>
            <a:ext cx="5448300"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Allied Intervention in Russia</a:t>
            </a:r>
          </a:p>
        </p:txBody>
      </p:sp>
      <p:sp>
        <p:nvSpPr>
          <p:cNvPr id="557" name="Shape 557"/>
          <p:cNvSpPr txBox="1"/>
          <p:nvPr>
            <p:ph idx="2" type="body"/>
          </p:nvPr>
        </p:nvSpPr>
        <p:spPr>
          <a:xfrm>
            <a:off x="228598" y="1145266"/>
            <a:ext cx="5448301" cy="5484132"/>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The prospect of the Bolsheviks making a separate peace with Germany had led to Russia’s allies - Britain, France, the United States and Japan – sending troops to Russia from February 1918 onwards to try and keep Russia in the war. This Allied Intervention continued beyond the armistice on the Western Front in November 1918, even though its original purpose had become irrelevant. This was mainly because the Allies feared that the mass of military supplies and equipment that they had sent to Russia could fall into German hands.  As a result the Allied intervention forces became increasingly involved in the Russian Civil War, on the side of anti-Bolshevik forces, particularly the ‘Whites’.</a:t>
            </a:r>
          </a:p>
          <a:p>
            <a:pPr indent="0" lvl="0" marL="0" marR="0" rtl="0" algn="l">
              <a:lnSpc>
                <a:spcPct val="104000"/>
              </a:lnSpc>
              <a:spcBef>
                <a:spcPts val="1000"/>
              </a:spcBef>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By spring 1919, the Western powers were withdrawing their intervention forces and this further weakened the ‘Whites’. The White forces in Southern Russia had to withdraw to Crimea, and finally surrendered in November 1920. In Siberia and the Far East, ‘White’ forces disintegrated and in some instances even handed their commanders over to the Bolsheviks. The Whites were finally defeated in October 1922 after Vladivostok was taken. However, rebellions in Central Asia lasted in some cases for the whole of the 1920s.</a:t>
            </a:r>
          </a:p>
        </p:txBody>
      </p:sp>
      <p:sp>
        <p:nvSpPr>
          <p:cNvPr id="558" name="Shape 558"/>
          <p:cNvSpPr txBox="1"/>
          <p:nvPr>
            <p:ph idx="3" type="body"/>
          </p:nvPr>
        </p:nvSpPr>
        <p:spPr>
          <a:xfrm>
            <a:off x="5895975" y="4403269"/>
            <a:ext cx="2986767" cy="2226129"/>
          </a:xfrm>
          <a:prstGeom prst="rect">
            <a:avLst/>
          </a:prstGeom>
          <a:noFill/>
          <a:ln>
            <a:noFill/>
          </a:ln>
        </p:spPr>
        <p:txBody>
          <a:bodyPr anchorCtr="0" anchor="t" bIns="45700" lIns="91425" rIns="91425" tIns="45700">
            <a:noAutofit/>
          </a:bodyPr>
          <a:lstStyle/>
          <a:p>
            <a:pPr indent="0" lvl="0" marL="0" marR="0" rtl="0" algn="r">
              <a:lnSpc>
                <a:spcPct val="104000"/>
              </a:lnSpc>
              <a:spcBef>
                <a:spcPts val="0"/>
              </a:spcBef>
              <a:spcAft>
                <a:spcPts val="0"/>
              </a:spcAft>
              <a:buClr>
                <a:schemeClr val="dk1"/>
              </a:buClr>
              <a:buSzPct val="25000"/>
              <a:buFont typeface="Arial"/>
              <a:buNone/>
            </a:pPr>
            <a:r>
              <a:rPr b="0" i="0" lang="en-US" sz="1400" u="none" cap="none" strike="noStrike">
                <a:solidFill>
                  <a:schemeClr val="dk1"/>
                </a:solidFill>
                <a:latin typeface="Trebuchet MS"/>
                <a:ea typeface="Trebuchet MS"/>
                <a:cs typeface="Trebuchet MS"/>
                <a:sym typeface="Trebuchet MS"/>
              </a:rPr>
              <a:t>This map shows changes to the Russian frontiers as fixed by the Brest-Litovsk Treaty, from a contemporary American atlas (1921).</a:t>
            </a:r>
          </a:p>
          <a:p>
            <a:pPr indent="0" lvl="0" marL="0" marR="0" rtl="0" algn="r">
              <a:lnSpc>
                <a:spcPct val="104000"/>
              </a:lnSpc>
              <a:spcBef>
                <a:spcPts val="1000"/>
              </a:spcBef>
              <a:buClr>
                <a:schemeClr val="dk1"/>
              </a:buClr>
              <a:buSzPct val="25000"/>
              <a:buFont typeface="Arial"/>
              <a:buNone/>
            </a:pPr>
            <a:r>
              <a:rPr b="0" i="0" lang="en-US" sz="1400" u="none" cap="none" strike="noStrike">
                <a:solidFill>
                  <a:schemeClr val="dk1"/>
                </a:solidFill>
                <a:latin typeface="Trebuchet MS"/>
                <a:ea typeface="Trebuchet MS"/>
                <a:cs typeface="Trebuchet MS"/>
                <a:sym typeface="Trebuchet MS"/>
              </a:rPr>
              <a:t>(George H. Allen: The Great War, Volume 5: The Triumph of Democracy., Philadelphia 1921. Public Domain in the USA)</a:t>
            </a:r>
          </a:p>
        </p:txBody>
      </p:sp>
      <p:pic>
        <p:nvPicPr>
          <p:cNvPr descr="File:Map Treaty Brest-Litovsk.jpg" id="559" name="Shape 559"/>
          <p:cNvPicPr preferRelativeResize="0"/>
          <p:nvPr>
            <p:ph idx="1" type="body"/>
          </p:nvPr>
        </p:nvPicPr>
        <p:blipFill rotWithShape="1">
          <a:blip r:embed="rId3">
            <a:alphaModFix/>
          </a:blip>
          <a:srcRect b="1" l="0" r="29592" t="0"/>
          <a:stretch/>
        </p:blipFill>
        <p:spPr>
          <a:xfrm>
            <a:off x="6209323" y="228600"/>
            <a:ext cx="2359391" cy="39735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3" name="Shape 563"/>
        <p:cNvGrpSpPr/>
        <p:nvPr/>
      </p:nvGrpSpPr>
      <p:grpSpPr>
        <a:xfrm>
          <a:off x="0" y="0"/>
          <a:ext cx="0" cy="0"/>
          <a:chOff x="0" y="0"/>
          <a:chExt cx="0" cy="0"/>
        </a:xfrm>
      </p:grpSpPr>
      <p:sp>
        <p:nvSpPr>
          <p:cNvPr id="564" name="Shape 564"/>
          <p:cNvSpPr txBox="1"/>
          <p:nvPr>
            <p:ph type="title"/>
          </p:nvPr>
        </p:nvSpPr>
        <p:spPr>
          <a:xfrm>
            <a:off x="4977494" y="228601"/>
            <a:ext cx="3905248"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isolation of Russia</a:t>
            </a:r>
          </a:p>
        </p:txBody>
      </p:sp>
      <p:sp>
        <p:nvSpPr>
          <p:cNvPr id="565" name="Shape 565"/>
          <p:cNvSpPr txBox="1"/>
          <p:nvPr>
            <p:ph idx="2" type="body"/>
          </p:nvPr>
        </p:nvSpPr>
        <p:spPr>
          <a:xfrm>
            <a:off x="228601" y="3752850"/>
            <a:ext cx="8654141" cy="2876549"/>
          </a:xfrm>
          <a:prstGeom prst="rect">
            <a:avLst/>
          </a:prstGeom>
          <a:noFill/>
          <a:ln>
            <a:noFill/>
          </a:ln>
        </p:spPr>
        <p:txBody>
          <a:bodyPr anchorCtr="0" anchor="t" bIns="45700" lIns="91425" rIns="91425" tIns="45700">
            <a:noAutofit/>
          </a:bodyPr>
          <a:lstStyle/>
          <a:p>
            <a:pPr indent="0" lvl="0" marL="0" marR="0" rtl="0" algn="l">
              <a:lnSpc>
                <a:spcPct val="94000"/>
              </a:lnSpc>
              <a:spcBef>
                <a:spcPts val="0"/>
              </a:spcBef>
              <a:spcAft>
                <a:spcPts val="0"/>
              </a:spcAft>
              <a:buClr>
                <a:schemeClr val="dk1"/>
              </a:buClr>
              <a:buSzPct val="25000"/>
              <a:buFont typeface="Arial"/>
              <a:buNone/>
            </a:pPr>
            <a:r>
              <a:rPr b="0" i="0" lang="en-US" sz="1360" u="none" cap="none" strike="noStrike">
                <a:solidFill>
                  <a:schemeClr val="dk1"/>
                </a:solidFill>
                <a:latin typeface="Trebuchet MS"/>
                <a:ea typeface="Trebuchet MS"/>
                <a:cs typeface="Trebuchet MS"/>
                <a:sym typeface="Trebuchet MS"/>
              </a:rPr>
              <a:t>The Allied Intervention in Russia was on a considerable scale and lasted for a long time. </a:t>
            </a:r>
          </a:p>
          <a:p>
            <a:pPr indent="0" lvl="0" marL="0" marR="0" rtl="0" algn="l">
              <a:lnSpc>
                <a:spcPct val="94000"/>
              </a:lnSpc>
              <a:spcBef>
                <a:spcPts val="1000"/>
              </a:spcBef>
              <a:spcAft>
                <a:spcPts val="0"/>
              </a:spcAft>
              <a:buClr>
                <a:schemeClr val="dk1"/>
              </a:buClr>
              <a:buSzPct val="25000"/>
              <a:buFont typeface="Arial"/>
              <a:buNone/>
            </a:pPr>
            <a:r>
              <a:rPr b="0" i="0" lang="en-US" sz="1360" u="none" cap="none" strike="noStrike">
                <a:solidFill>
                  <a:schemeClr val="dk1"/>
                </a:solidFill>
                <a:latin typeface="Trebuchet MS"/>
                <a:ea typeface="Trebuchet MS"/>
                <a:cs typeface="Trebuchet MS"/>
                <a:sym typeface="Trebuchet MS"/>
              </a:rPr>
              <a:t>The Bolsheviks believed that the Allied Intervention was an all-out attempt by the capitalist powers to strangle Soviet Communism at birth. This was not really true; the aims of the Allies were actually confused and half-hearted  (and politically unpopular at home). But the Allied forces in Russia did get sucked into local situations where they were supporting anti-Bolshevik forces. In northern Russia Allied armies and the British Navy supported White forces and also the 11 000 Estonians fighting for independence. French and British forces also played a large role in the fighting in southern Russia and around the Black Sea. In the Far East, 11 000 American troops were stationed at Vladivostok, alongside 2000 Chinese and many thousands of Japanese troops.  </a:t>
            </a:r>
          </a:p>
          <a:p>
            <a:pPr indent="0" lvl="0" marL="0" marR="0" rtl="0" algn="l">
              <a:lnSpc>
                <a:spcPct val="94000"/>
              </a:lnSpc>
              <a:spcBef>
                <a:spcPts val="1000"/>
              </a:spcBef>
              <a:buClr>
                <a:schemeClr val="dk1"/>
              </a:buClr>
              <a:buSzPct val="25000"/>
              <a:buFont typeface="Arial"/>
              <a:buNone/>
            </a:pPr>
            <a:r>
              <a:rPr b="0" i="0" lang="en-US" sz="1360" u="none" cap="none" strike="noStrike">
                <a:solidFill>
                  <a:schemeClr val="dk1"/>
                </a:solidFill>
                <a:latin typeface="Trebuchet MS"/>
                <a:ea typeface="Trebuchet MS"/>
                <a:cs typeface="Trebuchet MS"/>
                <a:sym typeface="Trebuchet MS"/>
              </a:rPr>
              <a:t>The circumstances of the civil war and the Allied Intervention in Russia help to explain why Soviet Russia was not present (or invited) at the Paris Peace Conference. This isolation of Russia was a key factor in weakening the whole post-war peace settlement.</a:t>
            </a:r>
          </a:p>
        </p:txBody>
      </p:sp>
      <p:sp>
        <p:nvSpPr>
          <p:cNvPr id="566" name="Shape 566"/>
          <p:cNvSpPr txBox="1"/>
          <p:nvPr>
            <p:ph idx="3" type="body"/>
          </p:nvPr>
        </p:nvSpPr>
        <p:spPr>
          <a:xfrm>
            <a:off x="4977494" y="1552575"/>
            <a:ext cx="3905248" cy="2004841"/>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Parade of Allied Intervention forces outside the Allied Headquarters building in Vladivostok, 1918. Soldiers and sailors from many nations, including Japan, Britain and the United States, took part in the intervention in the Far East.</a:t>
            </a:r>
          </a:p>
          <a:p>
            <a:pPr indent="0" lvl="0" marL="0" marR="0" rtl="0" algn="l">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(Library of Congress, Public Domain)</a:t>
            </a:r>
          </a:p>
        </p:txBody>
      </p:sp>
      <p:pic>
        <p:nvPicPr>
          <p:cNvPr id="567" name="Shape 567"/>
          <p:cNvPicPr preferRelativeResize="0"/>
          <p:nvPr>
            <p:ph idx="1" type="body"/>
          </p:nvPr>
        </p:nvPicPr>
        <p:blipFill rotWithShape="1">
          <a:blip r:embed="rId3">
            <a:alphaModFix/>
          </a:blip>
          <a:srcRect b="0" l="0" r="0" t="0"/>
          <a:stretch/>
        </p:blipFill>
        <p:spPr>
          <a:xfrm>
            <a:off x="394478" y="228600"/>
            <a:ext cx="4416457" cy="33289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1" name="Shape 571"/>
        <p:cNvGrpSpPr/>
        <p:nvPr/>
      </p:nvGrpSpPr>
      <p:grpSpPr>
        <a:xfrm>
          <a:off x="0" y="0"/>
          <a:ext cx="0" cy="0"/>
          <a:chOff x="0" y="0"/>
          <a:chExt cx="0" cy="0"/>
        </a:xfrm>
      </p:grpSpPr>
      <p:sp>
        <p:nvSpPr>
          <p:cNvPr id="572" name="Shape 572"/>
          <p:cNvSpPr txBox="1"/>
          <p:nvPr>
            <p:ph type="title"/>
          </p:nvPr>
        </p:nvSpPr>
        <p:spPr>
          <a:xfrm>
            <a:off x="4977494" y="228601"/>
            <a:ext cx="3905248"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Japanese troops in Siberia</a:t>
            </a:r>
          </a:p>
        </p:txBody>
      </p:sp>
      <p:sp>
        <p:nvSpPr>
          <p:cNvPr id="573" name="Shape 573"/>
          <p:cNvSpPr txBox="1"/>
          <p:nvPr>
            <p:ph idx="2" type="body"/>
          </p:nvPr>
        </p:nvSpPr>
        <p:spPr>
          <a:xfrm>
            <a:off x="228601" y="3752850"/>
            <a:ext cx="8654141" cy="2876549"/>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In 1917 France had asked Japan to join the Allied intervention in Russia against the Bolsheviks. At first the Imperial Japanese government declined to take part. But in February 1918 it was decided to send Japanese troops to support the Whites and occupy Siberia. The objective was to make the region an independent buffer state between Russia and the Sea of Japan. </a:t>
            </a:r>
          </a:p>
          <a:p>
            <a:pPr indent="0" lvl="0" marL="0" marR="0" rtl="0" algn="l">
              <a:lnSpc>
                <a:spcPct val="114000"/>
              </a:lnSpc>
              <a:spcBef>
                <a:spcPts val="1000"/>
              </a:spcBef>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After the other Entente powers withdrew their intervention forces from Russia Japanese troops remained in Siberia and for nearly two years repulsed attacks by the Red Army. However, the cost of the occupation created opposition in Japan and in October 1922 the Imperial Japanese Government withdrew from Siberia. </a:t>
            </a:r>
          </a:p>
        </p:txBody>
      </p:sp>
      <p:sp>
        <p:nvSpPr>
          <p:cNvPr id="574" name="Shape 574"/>
          <p:cNvSpPr txBox="1"/>
          <p:nvPr>
            <p:ph idx="3" type="body"/>
          </p:nvPr>
        </p:nvSpPr>
        <p:spPr>
          <a:xfrm>
            <a:off x="4977494" y="1552575"/>
            <a:ext cx="3905248" cy="2004841"/>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Japanese troops occupying Blagovaschenk in Siberia, 1919.</a:t>
            </a:r>
          </a:p>
          <a:p>
            <a:pPr indent="0" lvl="0" marL="0" marR="0" rtl="0" algn="l">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(Library of Congress, Public Domain in the USA and Japan)</a:t>
            </a:r>
          </a:p>
        </p:txBody>
      </p:sp>
      <p:pic>
        <p:nvPicPr>
          <p:cNvPr id="575" name="Shape 575"/>
          <p:cNvPicPr preferRelativeResize="0"/>
          <p:nvPr>
            <p:ph idx="1" type="body"/>
          </p:nvPr>
        </p:nvPicPr>
        <p:blipFill rotWithShape="1">
          <a:blip r:embed="rId3">
            <a:alphaModFix/>
          </a:blip>
          <a:srcRect b="0" l="0" r="0" t="0"/>
          <a:stretch/>
        </p:blipFill>
        <p:spPr>
          <a:xfrm>
            <a:off x="254213" y="228600"/>
            <a:ext cx="4696983" cy="33289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9" name="Shape 579"/>
        <p:cNvGrpSpPr/>
        <p:nvPr/>
      </p:nvGrpSpPr>
      <p:grpSpPr>
        <a:xfrm>
          <a:off x="0" y="0"/>
          <a:ext cx="0" cy="0"/>
          <a:chOff x="0" y="0"/>
          <a:chExt cx="0" cy="0"/>
        </a:xfrm>
      </p:grpSpPr>
      <p:sp>
        <p:nvSpPr>
          <p:cNvPr id="580" name="Shape 580"/>
          <p:cNvSpPr txBox="1"/>
          <p:nvPr>
            <p:ph type="title"/>
          </p:nvPr>
        </p:nvSpPr>
        <p:spPr>
          <a:xfrm>
            <a:off x="228597" y="238125"/>
            <a:ext cx="3539216"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Ukrainian independence</a:t>
            </a:r>
          </a:p>
        </p:txBody>
      </p:sp>
      <p:sp>
        <p:nvSpPr>
          <p:cNvPr id="581" name="Shape 581"/>
          <p:cNvSpPr txBox="1"/>
          <p:nvPr>
            <p:ph idx="2" type="body"/>
          </p:nvPr>
        </p:nvSpPr>
        <p:spPr>
          <a:xfrm>
            <a:off x="228598" y="3181350"/>
            <a:ext cx="8654143" cy="3448050"/>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The absence of strong central authority also led to a wave of wars of national independence: in the Baltic States, in Ukraine, Armenia and Georgia. These wars of independence were in full swing when the war in the West ended, and carried on long afterwards. </a:t>
            </a:r>
          </a:p>
          <a:p>
            <a:pPr indent="0" lvl="0" marL="0" marR="0" rtl="0" algn="l">
              <a:lnSpc>
                <a:spcPct val="104000"/>
              </a:lnSpc>
              <a:spcBef>
                <a:spcPts val="1000"/>
              </a:spcBef>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Ukrainians were one of the largest national minorities in the Russian Empire. The collapse of Tsarist rule early in 1917 awakened strong nationalist feelings, and the Bolshevik seizure of power in October/November 1917 intensified them. For the Soviet leadership, loss of Ukraine was unthinkable. This led to a prolonged war of independence that persisted for four years. There were many different factions in the struggle, linked by a common thread of Ukrainian language and culture. The most important military leader was Symon Petliura, who proved to be an inspiring and charismatic military commander, and who later formed a powerful alliance with the Polish leader Josef Pilsudski. </a:t>
            </a:r>
          </a:p>
        </p:txBody>
      </p:sp>
      <p:sp>
        <p:nvSpPr>
          <p:cNvPr id="582" name="Shape 582"/>
          <p:cNvSpPr txBox="1"/>
          <p:nvPr>
            <p:ph idx="3" type="body"/>
          </p:nvPr>
        </p:nvSpPr>
        <p:spPr>
          <a:xfrm>
            <a:off x="638175" y="1307192"/>
            <a:ext cx="3129640" cy="1721758"/>
          </a:xfrm>
          <a:prstGeom prst="rect">
            <a:avLst/>
          </a:prstGeom>
          <a:noFill/>
          <a:ln>
            <a:noFill/>
          </a:ln>
        </p:spPr>
        <p:txBody>
          <a:bodyPr anchorCtr="0" anchor="b" bIns="45700" lIns="91425" rIns="91425" tIns="45700">
            <a:noAutofit/>
          </a:bodyPr>
          <a:lstStyle/>
          <a:p>
            <a:pPr indent="0" lvl="0" marL="0" marR="0" rtl="0" algn="r">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Propaganda poster promoting independence for Ukraine after the collapse of the Russian Empire in 1917.</a:t>
            </a:r>
          </a:p>
          <a:p>
            <a:pPr indent="0" lvl="0" marL="0" marR="0" rtl="0" algn="r">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(Wikimedia Commons, Public Domain)</a:t>
            </a:r>
          </a:p>
        </p:txBody>
      </p:sp>
      <p:pic>
        <p:nvPicPr>
          <p:cNvPr id="583" name="Shape 583"/>
          <p:cNvPicPr preferRelativeResize="0"/>
          <p:nvPr>
            <p:ph idx="1" type="body"/>
          </p:nvPr>
        </p:nvPicPr>
        <p:blipFill rotWithShape="1">
          <a:blip r:embed="rId3">
            <a:alphaModFix/>
          </a:blip>
          <a:srcRect b="0" l="0" r="0" t="0"/>
          <a:stretch/>
        </p:blipFill>
        <p:spPr>
          <a:xfrm>
            <a:off x="4321969" y="238125"/>
            <a:ext cx="4186236" cy="2790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7" name="Shape 587"/>
        <p:cNvGrpSpPr/>
        <p:nvPr/>
      </p:nvGrpSpPr>
      <p:grpSpPr>
        <a:xfrm>
          <a:off x="0" y="0"/>
          <a:ext cx="0" cy="0"/>
          <a:chOff x="0" y="0"/>
          <a:chExt cx="0" cy="0"/>
        </a:xfrm>
      </p:grpSpPr>
      <p:sp>
        <p:nvSpPr>
          <p:cNvPr id="588" name="Shape 588"/>
          <p:cNvSpPr txBox="1"/>
          <p:nvPr>
            <p:ph type="title"/>
          </p:nvPr>
        </p:nvSpPr>
        <p:spPr>
          <a:xfrm>
            <a:off x="228597" y="238125"/>
            <a:ext cx="3539216"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Estonian independence</a:t>
            </a:r>
          </a:p>
        </p:txBody>
      </p:sp>
      <p:sp>
        <p:nvSpPr>
          <p:cNvPr id="589" name="Shape 589"/>
          <p:cNvSpPr txBox="1"/>
          <p:nvPr>
            <p:ph idx="2" type="body"/>
          </p:nvPr>
        </p:nvSpPr>
        <p:spPr>
          <a:xfrm>
            <a:off x="228598" y="3181350"/>
            <a:ext cx="8654143" cy="3448050"/>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In addition to the struggle for independence in Ukraine many other nationalities also hoped for independence, including Ukrainians, Armenians and Georgians. In the Baltic Sea region, Estonians, Latvians and Lithuanians were ready to fight for independence. Their links to Russia had already been broken, at least temporarily, when the Treaty of Brest-Litovsk ceded them to Germany. In Estonia, independence was proclaimed in Tallinn in February 1918. Then began a long draining war against Soviet forces until independence was finally secured by victory in the Battle of Krivasoo in December 1919. A peace treaty formalising Soviet recognition of independent Estonia was signed in January 1920. </a:t>
            </a:r>
          </a:p>
          <a:p>
            <a:pPr indent="0" lvl="0" marL="0" marR="0" rtl="0" algn="l">
              <a:lnSpc>
                <a:spcPct val="114000"/>
              </a:lnSpc>
              <a:spcBef>
                <a:spcPts val="1000"/>
              </a:spcBef>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By 1918 it was also clear that those Poles previously ruled by Russia would become part of a new independent Poland after the war. </a:t>
            </a:r>
          </a:p>
        </p:txBody>
      </p:sp>
      <p:sp>
        <p:nvSpPr>
          <p:cNvPr id="590" name="Shape 590"/>
          <p:cNvSpPr txBox="1"/>
          <p:nvPr>
            <p:ph idx="3" type="body"/>
          </p:nvPr>
        </p:nvSpPr>
        <p:spPr>
          <a:xfrm>
            <a:off x="638175" y="1307192"/>
            <a:ext cx="3129640" cy="1721758"/>
          </a:xfrm>
          <a:prstGeom prst="rect">
            <a:avLst/>
          </a:prstGeom>
          <a:noFill/>
          <a:ln>
            <a:noFill/>
          </a:ln>
        </p:spPr>
        <p:txBody>
          <a:bodyPr anchorCtr="0" anchor="b" bIns="45700" lIns="91425" rIns="91425" tIns="45700">
            <a:noAutofit/>
          </a:bodyPr>
          <a:lstStyle/>
          <a:p>
            <a:pPr indent="0" lvl="0" marL="0" marR="0" rtl="0" algn="r">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Volunteer soldiers fighting for Estonian Independence, May 1919.</a:t>
            </a:r>
          </a:p>
          <a:p>
            <a:pPr indent="0" lvl="0" marL="0" marR="0" rtl="0" algn="r">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(Wikimedia Commons, Public Domain)</a:t>
            </a:r>
          </a:p>
        </p:txBody>
      </p:sp>
      <p:pic>
        <p:nvPicPr>
          <p:cNvPr id="591" name="Shape 591"/>
          <p:cNvPicPr preferRelativeResize="0"/>
          <p:nvPr>
            <p:ph idx="1" type="body"/>
          </p:nvPr>
        </p:nvPicPr>
        <p:blipFill rotWithShape="1">
          <a:blip r:embed="rId3">
            <a:alphaModFix/>
          </a:blip>
          <a:srcRect b="0" l="0" r="0" t="0"/>
          <a:stretch/>
        </p:blipFill>
        <p:spPr>
          <a:xfrm>
            <a:off x="4118112" y="238125"/>
            <a:ext cx="4593949" cy="2790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5" name="Shape 595"/>
        <p:cNvGrpSpPr/>
        <p:nvPr/>
      </p:nvGrpSpPr>
      <p:grpSpPr>
        <a:xfrm>
          <a:off x="0" y="0"/>
          <a:ext cx="0" cy="0"/>
          <a:chOff x="0" y="0"/>
          <a:chExt cx="0" cy="0"/>
        </a:xfrm>
      </p:grpSpPr>
      <p:sp>
        <p:nvSpPr>
          <p:cNvPr id="596" name="Shape 596"/>
          <p:cNvSpPr txBox="1"/>
          <p:nvPr>
            <p:ph type="title"/>
          </p:nvPr>
        </p:nvSpPr>
        <p:spPr>
          <a:xfrm>
            <a:off x="228601" y="365126"/>
            <a:ext cx="8662304" cy="1325562"/>
          </a:xfrm>
          <a:prstGeom prst="rect">
            <a:avLst/>
          </a:prstGeom>
          <a:noFill/>
          <a:ln>
            <a:noFill/>
          </a:ln>
        </p:spPr>
        <p:txBody>
          <a:bodyPr anchorCtr="0" anchor="ctr" bIns="45700" lIns="91425" rIns="91425" tIns="45700">
            <a:noAutofit/>
          </a:bodyPr>
          <a:lstStyle/>
          <a:p>
            <a:pPr indent="0" lvl="0" marL="0" marR="0" rtl="0" algn="l">
              <a:lnSpc>
                <a:spcPct val="114000"/>
              </a:lnSpc>
              <a:spcBef>
                <a:spcPts val="0"/>
              </a:spcBef>
              <a:buClr>
                <a:schemeClr val="lt1"/>
              </a:buClr>
              <a:buSzPct val="25000"/>
              <a:buFont typeface="Trebuchet MS"/>
              <a:buNone/>
            </a:pPr>
            <a:r>
              <a:rPr b="0" i="0" lang="en-US" sz="3600" u="none" cap="none" strike="noStrike">
                <a:solidFill>
                  <a:schemeClr val="lt1"/>
                </a:solidFill>
                <a:latin typeface="Trebuchet MS"/>
                <a:ea typeface="Trebuchet MS"/>
                <a:cs typeface="Trebuchet MS"/>
                <a:sym typeface="Trebuchet MS"/>
              </a:rPr>
              <a:t>The flawed peace settlement and new border conflicts</a:t>
            </a:r>
          </a:p>
        </p:txBody>
      </p:sp>
      <p:sp>
        <p:nvSpPr>
          <p:cNvPr id="597" name="Shape 597"/>
          <p:cNvSpPr txBox="1"/>
          <p:nvPr>
            <p:ph idx="1" type="body"/>
          </p:nvPr>
        </p:nvSpPr>
        <p:spPr>
          <a:xfrm>
            <a:off x="228598" y="1885950"/>
            <a:ext cx="8662307" cy="4743450"/>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lt1"/>
              </a:buClr>
              <a:buSzPct val="25000"/>
              <a:buFont typeface="Arial"/>
              <a:buNone/>
            </a:pPr>
            <a:r>
              <a:rPr b="0" i="0" lang="en-US" sz="1600" u="none" cap="none" strike="noStrike">
                <a:solidFill>
                  <a:schemeClr val="lt1"/>
                </a:solidFill>
                <a:latin typeface="Trebuchet MS"/>
                <a:ea typeface="Trebuchet MS"/>
                <a:cs typeface="Trebuchet MS"/>
                <a:sym typeface="Trebuchet MS"/>
              </a:rPr>
              <a:t>In January 1919 there was worldwide optimism that the Paris Peace Conference would establish the foundations of long-term peace through disarmament, the formation of the League of Nations and the principles of collective security and self-determination. In 1919 and 1920, five peace treaties set out the borders of the new nation states that emerged from the collapse of the Russian, Ottoman, Austro-Hungarian, and German Empires. But this ‘Versailles System’ failed to resolve all existing threats to future peace or to satisfy the aspirations of the new nation states. One example of this was the failure of the Treaty of Sèvres to establish accepted borders for Turkey. In 1923, after a bitter war between Turkey and Greece, the Treaty of Lausanne imposed new borders. Thus, the post-war settlement provoked conflict over old grievances and created many new tensions. The maintenance of future peace was far from assured.</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1" name="Shape 601"/>
        <p:cNvGrpSpPr/>
        <p:nvPr/>
      </p:nvGrpSpPr>
      <p:grpSpPr>
        <a:xfrm>
          <a:off x="0" y="0"/>
          <a:ext cx="0" cy="0"/>
          <a:chOff x="0" y="0"/>
          <a:chExt cx="0" cy="0"/>
        </a:xfrm>
      </p:grpSpPr>
      <p:sp>
        <p:nvSpPr>
          <p:cNvPr id="602" name="Shape 602"/>
          <p:cNvSpPr txBox="1"/>
          <p:nvPr>
            <p:ph type="title"/>
          </p:nvPr>
        </p:nvSpPr>
        <p:spPr>
          <a:xfrm>
            <a:off x="228597" y="238125"/>
            <a:ext cx="3539216"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Paris Peace Conference</a:t>
            </a:r>
          </a:p>
        </p:txBody>
      </p:sp>
      <p:sp>
        <p:nvSpPr>
          <p:cNvPr id="603" name="Shape 603"/>
          <p:cNvSpPr txBox="1"/>
          <p:nvPr>
            <p:ph idx="1" type="body"/>
          </p:nvPr>
        </p:nvSpPr>
        <p:spPr>
          <a:xfrm>
            <a:off x="228598" y="3181350"/>
            <a:ext cx="8654143" cy="3448050"/>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The Peace settlement which formalised the end of the War consisted of a series of Treaties between the Allies and the defeated Central Powers. The Paris Peace Conference lasted from January 1919 to August 1920. The treaties with the five defeated powers took their names from the palaces where the signature ceremonies took place. The Treaty of Versailles (with Germany), 28 June 1919. The Treaty of Saint-Germain (with Austria), 10 September 1919. The Treaty of Neuilly (with Bulgaria), 27 November 1919. The Treaty of Trianon (with Hungary), 4 June 1920. The Treaty of Sèvres (with Ottoman Turkey), 10 August 1920. The negotiations were dominated by the ‘Big Four’ victorious powers: the United States, France, Britain and Italy. Relations between the leaders were not easy. Russia was not present. It was now an ‘outlaw’ state in the midst of civil war. There were many political differences, often exacerbated by language barriers. The Italian prime minister, Orlando, started to be side-lined by the other three allied leaders. There were divergences between President Wilson and the ‘old imperialists’ Clemenceau and Lloyd George. Both Wilson and Lloyd George often had private discussions with their teams of advisers to discuss strategies before meeting the others leaders. </a:t>
            </a:r>
          </a:p>
        </p:txBody>
      </p:sp>
      <p:sp>
        <p:nvSpPr>
          <p:cNvPr id="604" name="Shape 604"/>
          <p:cNvSpPr txBox="1"/>
          <p:nvPr>
            <p:ph idx="2" type="body"/>
          </p:nvPr>
        </p:nvSpPr>
        <p:spPr>
          <a:xfrm>
            <a:off x="552450" y="1297667"/>
            <a:ext cx="3215364" cy="1740808"/>
          </a:xfrm>
          <a:prstGeom prst="rect">
            <a:avLst/>
          </a:prstGeom>
          <a:noFill/>
          <a:ln>
            <a:noFill/>
          </a:ln>
        </p:spPr>
        <p:txBody>
          <a:bodyPr anchorCtr="0" anchor="b" bIns="45700" lIns="91425" rIns="91425" tIns="45700">
            <a:noAutofit/>
          </a:bodyPr>
          <a:lstStyle/>
          <a:p>
            <a:pPr indent="0" lvl="0" marL="0" marR="0" rtl="0" algn="r">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‘The Big Four’, Paris, 27 May 1919. From left to right: Lloyd-George (Britain); Orlando (Italy); Clemenceau (France); Wilson (United States).</a:t>
            </a:r>
          </a:p>
          <a:p>
            <a:pPr indent="0" lvl="0" marL="0" marR="0" rtl="0" algn="r">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(US Army Signals Corps, Public Domain)</a:t>
            </a:r>
          </a:p>
        </p:txBody>
      </p:sp>
      <p:pic>
        <p:nvPicPr>
          <p:cNvPr descr="File:Big four.jpg" id="605" name="Shape 605"/>
          <p:cNvPicPr preferRelativeResize="0"/>
          <p:nvPr>
            <p:ph idx="3" type="pic"/>
          </p:nvPr>
        </p:nvPicPr>
        <p:blipFill rotWithShape="1">
          <a:blip r:embed="rId3">
            <a:alphaModFix/>
          </a:blip>
          <a:srcRect b="12892" l="0" r="0" t="12892"/>
          <a:stretch/>
        </p:blipFill>
        <p:spPr>
          <a:xfrm>
            <a:off x="3962400" y="238125"/>
            <a:ext cx="4919663" cy="28003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9" name="Shape 609"/>
        <p:cNvGrpSpPr/>
        <p:nvPr/>
      </p:nvGrpSpPr>
      <p:grpSpPr>
        <a:xfrm>
          <a:off x="0" y="0"/>
          <a:ext cx="0" cy="0"/>
          <a:chOff x="0" y="0"/>
          <a:chExt cx="0" cy="0"/>
        </a:xfrm>
      </p:grpSpPr>
      <p:pic>
        <p:nvPicPr>
          <p:cNvPr descr="http://media.iwm.org.uk/iwm/mediaLib/377/media-377586/large.jpg?action=d&amp;cat=art" id="610" name="Shape 610"/>
          <p:cNvPicPr preferRelativeResize="0"/>
          <p:nvPr>
            <p:ph idx="2" type="pic"/>
          </p:nvPr>
        </p:nvPicPr>
        <p:blipFill rotWithShape="1">
          <a:blip r:embed="rId3">
            <a:alphaModFix/>
          </a:blip>
          <a:srcRect b="0" l="5085" r="5084" t="0"/>
          <a:stretch/>
        </p:blipFill>
        <p:spPr>
          <a:xfrm>
            <a:off x="5915025" y="228600"/>
            <a:ext cx="2967718" cy="3949932"/>
          </a:xfrm>
          <a:prstGeom prst="rect">
            <a:avLst/>
          </a:prstGeom>
          <a:noFill/>
          <a:ln>
            <a:noFill/>
          </a:ln>
        </p:spPr>
      </p:pic>
      <p:sp>
        <p:nvSpPr>
          <p:cNvPr id="611" name="Shape 611"/>
          <p:cNvSpPr txBox="1"/>
          <p:nvPr>
            <p:ph type="title"/>
          </p:nvPr>
        </p:nvSpPr>
        <p:spPr>
          <a:xfrm>
            <a:off x="228600" y="228600"/>
            <a:ext cx="5448300"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Treaty of Versailles</a:t>
            </a:r>
          </a:p>
        </p:txBody>
      </p:sp>
      <p:sp>
        <p:nvSpPr>
          <p:cNvPr id="612" name="Shape 612"/>
          <p:cNvSpPr txBox="1"/>
          <p:nvPr>
            <p:ph idx="1" type="body"/>
          </p:nvPr>
        </p:nvSpPr>
        <p:spPr>
          <a:xfrm>
            <a:off x="228598" y="1145266"/>
            <a:ext cx="5448301" cy="5484132"/>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In the vengeful mood that followed the Allied victory over Germany, there was a desire to make a treaty that would be very harsh, both in its terms and also symbolically. Thus, the Treaty of Versailles was an imposed, take-it-or-leave-it peace, with little or no room for Germany to negotiate. German politicians resisted this ‘Diktat’ as far as they could before yielding to the inevitable and signing the Treaty, which they regarded as excessively demanding and unfair. German diplomats at Versailles, representing the government of the democratic Weimar Republic, felt there should be recognition of the fact that  Germany was not to blame for starting the war, and that their government, after all, had overthrown the militaristic regime of the Kaiser. </a:t>
            </a:r>
          </a:p>
          <a:p>
            <a:pPr indent="0" lvl="0" marL="0" marR="0" rtl="0" algn="l">
              <a:lnSpc>
                <a:spcPct val="114000"/>
              </a:lnSpc>
              <a:spcBef>
                <a:spcPts val="100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The Signing of Peace in the Hall of Mirrors, Versailles, 1919; Artist: William Orpen. The man signing the Treaty is Johannes Bell, then Minister for Transport in the German Government. </a:t>
            </a:r>
          </a:p>
          <a:p>
            <a:pPr indent="0" lvl="0" marL="0" marR="0" rtl="0" algn="l">
              <a:lnSpc>
                <a:spcPct val="114000"/>
              </a:lnSpc>
              <a:spcBef>
                <a:spcPts val="1000"/>
              </a:spcBef>
              <a:buClr>
                <a:schemeClr val="dk1"/>
              </a:buClr>
              <a:buSzPct val="25000"/>
              <a:buFont typeface="Arial"/>
              <a:buNone/>
            </a:pPr>
            <a:r>
              <a:t/>
            </a:r>
            <a:endParaRPr b="0" i="0" sz="1600" u="none" cap="none" strike="noStrike">
              <a:solidFill>
                <a:schemeClr val="dk1"/>
              </a:solidFill>
              <a:latin typeface="Trebuchet MS"/>
              <a:ea typeface="Trebuchet MS"/>
              <a:cs typeface="Trebuchet MS"/>
              <a:sym typeface="Trebuchet MS"/>
            </a:endParaRPr>
          </a:p>
        </p:txBody>
      </p:sp>
      <p:sp>
        <p:nvSpPr>
          <p:cNvPr id="613" name="Shape 613"/>
          <p:cNvSpPr txBox="1"/>
          <p:nvPr>
            <p:ph idx="3" type="body"/>
          </p:nvPr>
        </p:nvSpPr>
        <p:spPr>
          <a:xfrm>
            <a:off x="5915025" y="4403269"/>
            <a:ext cx="2967716" cy="2226129"/>
          </a:xfrm>
          <a:prstGeom prst="rect">
            <a:avLst/>
          </a:prstGeom>
          <a:noFill/>
          <a:ln>
            <a:noFill/>
          </a:ln>
        </p:spPr>
        <p:txBody>
          <a:bodyPr anchorCtr="0" anchor="t" bIns="45700" lIns="91425" rIns="91425" tIns="45700">
            <a:noAutofit/>
          </a:bodyPr>
          <a:lstStyle/>
          <a:p>
            <a:pPr indent="0" lvl="0" marL="0" marR="0" rtl="0" algn="r">
              <a:lnSpc>
                <a:spcPct val="114000"/>
              </a:lnSpc>
              <a:spcBef>
                <a:spcPts val="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(Imperial War Museum (Art.IWM ART 2856), re-usable under IWM Non-Commercial Licence)</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7" name="Shape 617"/>
        <p:cNvGrpSpPr/>
        <p:nvPr/>
      </p:nvGrpSpPr>
      <p:grpSpPr>
        <a:xfrm>
          <a:off x="0" y="0"/>
          <a:ext cx="0" cy="0"/>
          <a:chOff x="0" y="0"/>
          <a:chExt cx="0" cy="0"/>
        </a:xfrm>
      </p:grpSpPr>
      <p:sp>
        <p:nvSpPr>
          <p:cNvPr id="618" name="Shape 618"/>
          <p:cNvSpPr txBox="1"/>
          <p:nvPr>
            <p:ph idx="1" type="body"/>
          </p:nvPr>
        </p:nvSpPr>
        <p:spPr>
          <a:xfrm>
            <a:off x="228601" y="3752850"/>
            <a:ext cx="8654141" cy="2876549"/>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Political and public opinion in Germany reacted angrily against many of the terms imposed by the Treaty of Versailles. There was particular public resentment about: the seizure of German colonies, which were to be converted into League of Nations mandates; the ‘war guilt clause’ which Germany had to sign to accept blame for starting the war in 1914; the loss of German-speaking populations to other countries, such as Poland and Czechoslovakia; the imposition of huge reparations payments by Germany to compensate her enemies for war damage; and the ‘guarantees’, through which the Allies seized control of a number of important towns and bridgeheads along the Rhine (such as Cologne and Mainz), for five to fifteen years, to ensure that Germany would not reject its obligations. </a:t>
            </a:r>
          </a:p>
          <a:p>
            <a:pPr indent="0" lvl="0" marL="0" marR="0" rtl="0" algn="l">
              <a:lnSpc>
                <a:spcPct val="104000"/>
              </a:lnSpc>
              <a:spcBef>
                <a:spcPts val="1000"/>
              </a:spcBef>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In 1923, when the German government temporarily refused to pay reparations, French troops occupied the vital industrial region of the Ruhr, to enforce the terms of the Versailles treaty.</a:t>
            </a:r>
          </a:p>
        </p:txBody>
      </p:sp>
      <p:sp>
        <p:nvSpPr>
          <p:cNvPr id="619" name="Shape 619"/>
          <p:cNvSpPr txBox="1"/>
          <p:nvPr>
            <p:ph type="title"/>
          </p:nvPr>
        </p:nvSpPr>
        <p:spPr>
          <a:xfrm>
            <a:off x="4977494" y="228601"/>
            <a:ext cx="3905248"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occupation of the Ruhr</a:t>
            </a:r>
          </a:p>
        </p:txBody>
      </p:sp>
      <p:sp>
        <p:nvSpPr>
          <p:cNvPr id="620" name="Shape 620"/>
          <p:cNvSpPr txBox="1"/>
          <p:nvPr>
            <p:ph idx="3" type="body"/>
          </p:nvPr>
        </p:nvSpPr>
        <p:spPr>
          <a:xfrm>
            <a:off x="4977494" y="1733550"/>
            <a:ext cx="3905248" cy="1823867"/>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French soldiers in the Ruhr, 1923. The occupation was one of the strongest reasons why German citizens continued to resent the terms of the Treaty of Versailles.</a:t>
            </a:r>
          </a:p>
          <a:p>
            <a:pPr indent="0" lvl="0" marL="0" marR="0" rtl="0" algn="l">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(Bundesarchiv, Bild 183-R09876 / CC-BY-SA 3.0)</a:t>
            </a:r>
          </a:p>
        </p:txBody>
      </p:sp>
      <p:pic>
        <p:nvPicPr>
          <p:cNvPr descr="File:Bundesarchiv Bild 183-R09876, Ruhrbesetzung.jpg" id="621" name="Shape 621"/>
          <p:cNvPicPr preferRelativeResize="0"/>
          <p:nvPr>
            <p:ph idx="2" type="pic"/>
          </p:nvPr>
        </p:nvPicPr>
        <p:blipFill rotWithShape="1">
          <a:blip r:embed="rId3">
            <a:alphaModFix/>
          </a:blip>
          <a:srcRect b="0" l="952" r="953" t="0"/>
          <a:stretch/>
        </p:blipFill>
        <p:spPr>
          <a:xfrm>
            <a:off x="228600" y="228216"/>
            <a:ext cx="4748893" cy="3329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5" name="Shape 625"/>
        <p:cNvGrpSpPr/>
        <p:nvPr/>
      </p:nvGrpSpPr>
      <p:grpSpPr>
        <a:xfrm>
          <a:off x="0" y="0"/>
          <a:ext cx="0" cy="0"/>
          <a:chOff x="0" y="0"/>
          <a:chExt cx="0" cy="0"/>
        </a:xfrm>
      </p:grpSpPr>
      <p:sp>
        <p:nvSpPr>
          <p:cNvPr id="626" name="Shape 626"/>
          <p:cNvSpPr txBox="1"/>
          <p:nvPr>
            <p:ph idx="1" type="body"/>
          </p:nvPr>
        </p:nvSpPr>
        <p:spPr>
          <a:xfrm>
            <a:off x="228601" y="3752850"/>
            <a:ext cx="8654141" cy="2876549"/>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There was particular resentment in Germany against the idea that the Versailles treaty was a ‘dictated peace’ denying Germany the chance to negotiate; and of the imposition of huge reparations payments that would cripple the German economy for years to come. In this mood of resentment, many Germans attacked perceived external enemies and internal ‘traitors’ alike. </a:t>
            </a:r>
          </a:p>
          <a:p>
            <a:pPr indent="0" lvl="0" marL="0" marR="0" rtl="0" algn="l">
              <a:lnSpc>
                <a:spcPct val="104000"/>
              </a:lnSpc>
              <a:spcBef>
                <a:spcPts val="100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In the autumn of 1919 General Erich Ludendorff, the German Army’s Chief-of-Staff, alleged that the army had been “stabbed in the back”, particularly by the </a:t>
            </a:r>
          </a:p>
          <a:p>
            <a:pPr indent="0" lvl="0" marL="0" marR="0" rtl="0" algn="l">
              <a:lnSpc>
                <a:spcPct val="104000"/>
              </a:lnSpc>
              <a:spcBef>
                <a:spcPts val="100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Politicians who had signed the Armistice and proclaimed the Weimar Republic. This claim was then picked up by public opinion and the press in Germany who also kept the legend of the ‘stab in the back’ alive, i.e. the idea that Germany was nor defeated on the battle fronts but by ‘unpatriotic elements’ on the home front. </a:t>
            </a:r>
          </a:p>
          <a:p>
            <a:pPr indent="0" lvl="0" marL="0" marR="0" rtl="0" algn="l">
              <a:lnSpc>
                <a:spcPct val="104000"/>
              </a:lnSpc>
              <a:spcBef>
                <a:spcPts val="1000"/>
              </a:spcBef>
              <a:buClr>
                <a:schemeClr val="dk1"/>
              </a:buClr>
              <a:buSzPct val="25000"/>
              <a:buFont typeface="Arial"/>
              <a:buNone/>
            </a:pPr>
            <a:r>
              <a:t/>
            </a:r>
            <a:endParaRPr b="0" i="0" sz="1480" u="none" cap="none" strike="noStrike">
              <a:solidFill>
                <a:schemeClr val="dk1"/>
              </a:solidFill>
              <a:latin typeface="Trebuchet MS"/>
              <a:ea typeface="Trebuchet MS"/>
              <a:cs typeface="Trebuchet MS"/>
              <a:sym typeface="Trebuchet MS"/>
            </a:endParaRPr>
          </a:p>
        </p:txBody>
      </p:sp>
      <p:sp>
        <p:nvSpPr>
          <p:cNvPr id="627" name="Shape 627"/>
          <p:cNvSpPr txBox="1"/>
          <p:nvPr>
            <p:ph type="title"/>
          </p:nvPr>
        </p:nvSpPr>
        <p:spPr>
          <a:xfrm>
            <a:off x="4977494" y="228601"/>
            <a:ext cx="3905248"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German resentment</a:t>
            </a:r>
          </a:p>
        </p:txBody>
      </p:sp>
      <p:sp>
        <p:nvSpPr>
          <p:cNvPr id="628" name="Shape 628"/>
          <p:cNvSpPr txBox="1"/>
          <p:nvPr>
            <p:ph idx="3" type="body"/>
          </p:nvPr>
        </p:nvSpPr>
        <p:spPr>
          <a:xfrm>
            <a:off x="4977494" y="1733550"/>
            <a:ext cx="3905248" cy="1823867"/>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Was Wir Verlieren Sollen! (What We Germans Will Lose!) A German poster protesting against the possibility of Silesia being awarded to Poland.</a:t>
            </a:r>
          </a:p>
          <a:p>
            <a:pPr indent="0" lvl="0" marL="0" marR="0" rtl="0" algn="l">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(Library of Congress, Public Domain)</a:t>
            </a:r>
          </a:p>
        </p:txBody>
      </p:sp>
      <p:pic>
        <p:nvPicPr>
          <p:cNvPr id="629" name="Shape 629"/>
          <p:cNvPicPr preferRelativeResize="0"/>
          <p:nvPr>
            <p:ph idx="2" type="pic"/>
          </p:nvPr>
        </p:nvPicPr>
        <p:blipFill rotWithShape="1">
          <a:blip r:embed="rId3">
            <a:alphaModFix/>
          </a:blip>
          <a:srcRect b="3399" l="0" r="0" t="3399"/>
          <a:stretch/>
        </p:blipFill>
        <p:spPr>
          <a:xfrm>
            <a:off x="228600" y="228216"/>
            <a:ext cx="4748893" cy="332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3" name="Shape 493"/>
        <p:cNvGrpSpPr/>
        <p:nvPr/>
      </p:nvGrpSpPr>
      <p:grpSpPr>
        <a:xfrm>
          <a:off x="0" y="0"/>
          <a:ext cx="0" cy="0"/>
          <a:chOff x="0" y="0"/>
          <a:chExt cx="0" cy="0"/>
        </a:xfrm>
      </p:grpSpPr>
      <p:sp>
        <p:nvSpPr>
          <p:cNvPr id="494" name="Shape 494"/>
          <p:cNvSpPr txBox="1"/>
          <p:nvPr>
            <p:ph type="title"/>
          </p:nvPr>
        </p:nvSpPr>
        <p:spPr>
          <a:xfrm>
            <a:off x="228601" y="365126"/>
            <a:ext cx="8662304" cy="1325562"/>
          </a:xfrm>
          <a:prstGeom prst="rect">
            <a:avLst/>
          </a:prstGeom>
          <a:noFill/>
          <a:ln>
            <a:noFill/>
          </a:ln>
        </p:spPr>
        <p:txBody>
          <a:bodyPr anchorCtr="0" anchor="ctr" bIns="45700" lIns="91425" rIns="91425" tIns="45700">
            <a:noAutofit/>
          </a:bodyPr>
          <a:lstStyle/>
          <a:p>
            <a:pPr indent="0" lvl="0" marL="0" marR="0" rtl="0" algn="l">
              <a:lnSpc>
                <a:spcPct val="114000"/>
              </a:lnSpc>
              <a:spcBef>
                <a:spcPts val="0"/>
              </a:spcBef>
              <a:buClr>
                <a:schemeClr val="lt1"/>
              </a:buClr>
              <a:buSzPct val="25000"/>
              <a:buFont typeface="Trebuchet MS"/>
              <a:buNone/>
            </a:pPr>
            <a:r>
              <a:rPr b="0" i="0" lang="en-US" sz="3600" u="none" cap="none" strike="noStrike">
                <a:solidFill>
                  <a:schemeClr val="lt1"/>
                </a:solidFill>
                <a:latin typeface="Trebuchet MS"/>
                <a:ea typeface="Trebuchet MS"/>
                <a:cs typeface="Trebuchet MS"/>
                <a:sym typeface="Trebuchet MS"/>
              </a:rPr>
              <a:t>The continuation of conflicts</a:t>
            </a:r>
          </a:p>
        </p:txBody>
      </p:sp>
      <p:sp>
        <p:nvSpPr>
          <p:cNvPr id="495" name="Shape 495"/>
          <p:cNvSpPr txBox="1"/>
          <p:nvPr>
            <p:ph idx="1" type="body"/>
          </p:nvPr>
        </p:nvSpPr>
        <p:spPr>
          <a:xfrm>
            <a:off x="228598" y="1885950"/>
            <a:ext cx="8662307" cy="4743450"/>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lt1"/>
              </a:buClr>
              <a:buSzPct val="25000"/>
              <a:buFont typeface="Arial"/>
              <a:buNone/>
            </a:pPr>
            <a:r>
              <a:rPr b="0" i="0" lang="en-US" sz="1600" u="none" cap="none" strike="noStrike">
                <a:solidFill>
                  <a:schemeClr val="lt1"/>
                </a:solidFill>
                <a:latin typeface="Trebuchet MS"/>
                <a:ea typeface="Trebuchet MS"/>
                <a:cs typeface="Trebuchet MS"/>
                <a:sym typeface="Trebuchet MS"/>
              </a:rPr>
              <a:t>The armistice of 11 November 1918 brought the First World War to an end but it did not bring peace everywhere. There were widespread continuing conflicts, especially the Russian Civil War, with wide-ranging battle fronts in Northern Russia, Ukraine and the Black Sea, and in the Far East. Revolutions and civil conflicts raged in Germany, Hungary, Ireland and in the former Ottoman Empire. Some of these conflicts subsided relatively quickly, but they left a dangerous and unstable legacy that contained the seeds of many potential future conflicts. When the great post-war peace conference commenced in Paris early in 1919, the peacemakers inherited a situation that was volatile, complicated and dangerous.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3" name="Shape 633"/>
        <p:cNvGrpSpPr/>
        <p:nvPr/>
      </p:nvGrpSpPr>
      <p:grpSpPr>
        <a:xfrm>
          <a:off x="0" y="0"/>
          <a:ext cx="0" cy="0"/>
          <a:chOff x="0" y="0"/>
          <a:chExt cx="0" cy="0"/>
        </a:xfrm>
      </p:grpSpPr>
      <p:sp>
        <p:nvSpPr>
          <p:cNvPr id="634" name="Shape 634"/>
          <p:cNvSpPr txBox="1"/>
          <p:nvPr>
            <p:ph type="title"/>
          </p:nvPr>
        </p:nvSpPr>
        <p:spPr>
          <a:xfrm>
            <a:off x="228597" y="238125"/>
            <a:ext cx="3539216"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occuputaion of Fiume</a:t>
            </a:r>
          </a:p>
        </p:txBody>
      </p:sp>
      <p:sp>
        <p:nvSpPr>
          <p:cNvPr id="635" name="Shape 635"/>
          <p:cNvSpPr txBox="1"/>
          <p:nvPr>
            <p:ph idx="1" type="body"/>
          </p:nvPr>
        </p:nvSpPr>
        <p:spPr>
          <a:xfrm>
            <a:off x="228598" y="3181350"/>
            <a:ext cx="8654143" cy="3448050"/>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Dissatisfaction with the peace treaties was not confined to Germany. It was also intense in Hungary and Turkey.  Even some victorious powers were dissatisfied. Many  Italians believed the terms of the peace settlement disadvantaged Italy. There were widespread protests against the ‘Mutilated Victory’, claiming that the heroic Italian contribution to victory had not been recognised. </a:t>
            </a:r>
          </a:p>
          <a:p>
            <a:pPr indent="0" lvl="0" marL="0" marR="0" rtl="0" algn="l">
              <a:lnSpc>
                <a:spcPct val="114000"/>
              </a:lnSpc>
              <a:spcBef>
                <a:spcPts val="100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In 1919, the nationalist poet and dramatist, Gabriele d’Annunzio, led an army of to occupy the port of Fiume, which had been awarded to Yugoslavia, not to Italy.</a:t>
            </a:r>
          </a:p>
          <a:p>
            <a:pPr indent="0" lvl="0" marL="0" marR="0" rtl="0" algn="l">
              <a:lnSpc>
                <a:spcPct val="114000"/>
              </a:lnSpc>
              <a:spcBef>
                <a:spcPts val="100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The occupation of Fiume lasted many months and greatly weakened the position of the Italian government and helped to create the climate for Mussolini’s rise to power from 1922. In January 1924 the governments of Italy and the Kingdom of Serbs, Croats and Slovenes signed a treaty agreeing to the Italian annexation of Fiume. </a:t>
            </a:r>
          </a:p>
          <a:p>
            <a:pPr indent="0" lvl="0" marL="0" marR="0" rtl="0" algn="l">
              <a:lnSpc>
                <a:spcPct val="114000"/>
              </a:lnSpc>
              <a:spcBef>
                <a:spcPts val="1000"/>
              </a:spcBef>
              <a:buClr>
                <a:schemeClr val="dk1"/>
              </a:buClr>
              <a:buSzPct val="25000"/>
              <a:buFont typeface="Arial"/>
              <a:buNone/>
            </a:pPr>
            <a:r>
              <a:t/>
            </a:r>
            <a:endParaRPr b="0" i="0" sz="1600" u="none" cap="none" strike="noStrike">
              <a:solidFill>
                <a:schemeClr val="dk1"/>
              </a:solidFill>
              <a:latin typeface="Trebuchet MS"/>
              <a:ea typeface="Trebuchet MS"/>
              <a:cs typeface="Trebuchet MS"/>
              <a:sym typeface="Trebuchet MS"/>
            </a:endParaRPr>
          </a:p>
        </p:txBody>
      </p:sp>
      <p:sp>
        <p:nvSpPr>
          <p:cNvPr id="636" name="Shape 636"/>
          <p:cNvSpPr txBox="1"/>
          <p:nvPr>
            <p:ph idx="2" type="body"/>
          </p:nvPr>
        </p:nvSpPr>
        <p:spPr>
          <a:xfrm>
            <a:off x="552450" y="1297667"/>
            <a:ext cx="3215364" cy="1740808"/>
          </a:xfrm>
          <a:prstGeom prst="rect">
            <a:avLst/>
          </a:prstGeom>
          <a:noFill/>
          <a:ln>
            <a:noFill/>
          </a:ln>
        </p:spPr>
        <p:txBody>
          <a:bodyPr anchorCtr="0" anchor="b" bIns="45700" lIns="91425" rIns="91425" tIns="45700">
            <a:noAutofit/>
          </a:bodyPr>
          <a:lstStyle/>
          <a:p>
            <a:pPr indent="0" lvl="0" marL="0" marR="0" rtl="0" algn="r">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Crowds cheering Gabriele d’Annunzio and his volunteer army in the disputed city of Fiume (Rijeka), September 1919.</a:t>
            </a:r>
          </a:p>
          <a:p>
            <a:pPr indent="0" lvl="0" marL="0" marR="0" rtl="0" algn="r">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(Wikimedia Commons, Public Domain)</a:t>
            </a:r>
          </a:p>
        </p:txBody>
      </p:sp>
      <p:pic>
        <p:nvPicPr>
          <p:cNvPr id="637" name="Shape 637"/>
          <p:cNvPicPr preferRelativeResize="0"/>
          <p:nvPr>
            <p:ph idx="3" type="pic"/>
          </p:nvPr>
        </p:nvPicPr>
        <p:blipFill rotWithShape="1">
          <a:blip r:embed="rId3">
            <a:alphaModFix/>
          </a:blip>
          <a:srcRect b="5530" l="0" r="0" t="5529"/>
          <a:stretch/>
        </p:blipFill>
        <p:spPr>
          <a:xfrm>
            <a:off x="3962400" y="238125"/>
            <a:ext cx="4919663" cy="28003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1" name="Shape 641"/>
        <p:cNvGrpSpPr/>
        <p:nvPr/>
      </p:nvGrpSpPr>
      <p:grpSpPr>
        <a:xfrm>
          <a:off x="0" y="0"/>
          <a:ext cx="0" cy="0"/>
          <a:chOff x="0" y="0"/>
          <a:chExt cx="0" cy="0"/>
        </a:xfrm>
      </p:grpSpPr>
      <p:sp>
        <p:nvSpPr>
          <p:cNvPr id="642" name="Shape 642"/>
          <p:cNvSpPr txBox="1"/>
          <p:nvPr>
            <p:ph type="title"/>
          </p:nvPr>
        </p:nvSpPr>
        <p:spPr>
          <a:xfrm>
            <a:off x="228597" y="238125"/>
            <a:ext cx="3539216"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disintegration of Austria-Hungary</a:t>
            </a:r>
          </a:p>
        </p:txBody>
      </p:sp>
      <p:sp>
        <p:nvSpPr>
          <p:cNvPr id="643" name="Shape 643"/>
          <p:cNvSpPr txBox="1"/>
          <p:nvPr>
            <p:ph idx="1" type="body"/>
          </p:nvPr>
        </p:nvSpPr>
        <p:spPr>
          <a:xfrm>
            <a:off x="228598" y="3181350"/>
            <a:ext cx="8654143" cy="3448050"/>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One of the major problems in the post-war peace settlement was the complexity of the new borders established after the collapse of the multinational empire of Austria-Hungary. The intermingling of ethnic populations in Austria-Hungary made it very difficult to apply the principle of self-determination. This led to border disputes affecting Italy, Poland and Ukraine, Yugoslavia, and Czechoslovakia. </a:t>
            </a:r>
          </a:p>
          <a:p>
            <a:pPr indent="0" lvl="0" marL="0" marR="0" rtl="0" algn="l">
              <a:lnSpc>
                <a:spcPct val="114000"/>
              </a:lnSpc>
              <a:spcBef>
                <a:spcPts val="1000"/>
              </a:spcBef>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The treatment of the former Kingdom of Hungary was a particularly difficult issue. Unlike the other Successor States that grew out of the collapse of the empire, Hungary was seen by the peacemakers as a defeated enemy. The terms of the Treaty of Trianon were harsh. Hungary lost  two thirds of its former population and more than two thirds of its territory (including its access to the sea). This led to lasting resentment in Hungary, and many tensions between Hungary and neighbouring states.</a:t>
            </a:r>
          </a:p>
        </p:txBody>
      </p:sp>
      <p:sp>
        <p:nvSpPr>
          <p:cNvPr id="644" name="Shape 644"/>
          <p:cNvSpPr txBox="1"/>
          <p:nvPr>
            <p:ph idx="2" type="body"/>
          </p:nvPr>
        </p:nvSpPr>
        <p:spPr>
          <a:xfrm>
            <a:off x="552450" y="1297667"/>
            <a:ext cx="3215364" cy="1740808"/>
          </a:xfrm>
          <a:prstGeom prst="rect">
            <a:avLst/>
          </a:prstGeom>
          <a:noFill/>
          <a:ln>
            <a:noFill/>
          </a:ln>
        </p:spPr>
        <p:txBody>
          <a:bodyPr anchorCtr="0" anchor="b" bIns="45700" lIns="91425" rIns="91425" tIns="45700">
            <a:noAutofit/>
          </a:bodyPr>
          <a:lstStyle/>
          <a:p>
            <a:pPr indent="0" lvl="0" marL="0" marR="0" rtl="0" algn="r">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A map of the new borders of the former Austria-Hungary, superimposed  over its former borders. (Hungary is Ungarn in German).</a:t>
            </a:r>
          </a:p>
          <a:p>
            <a:pPr indent="0" lvl="0" marL="0" marR="0" rtl="0" algn="r">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(Wikimedia Commons, Creator: AlphaCentauri (2004), CC BY-SA 3.0 unported)</a:t>
            </a:r>
          </a:p>
        </p:txBody>
      </p:sp>
      <p:pic>
        <p:nvPicPr>
          <p:cNvPr descr="File:Österreich-Ungarns Ende.png" id="645" name="Shape 645"/>
          <p:cNvPicPr preferRelativeResize="0"/>
          <p:nvPr>
            <p:ph idx="3" type="pic"/>
          </p:nvPr>
        </p:nvPicPr>
        <p:blipFill rotWithShape="1">
          <a:blip r:embed="rId3">
            <a:alphaModFix/>
          </a:blip>
          <a:srcRect b="4003" l="0" r="0" t="4002"/>
          <a:stretch/>
        </p:blipFill>
        <p:spPr>
          <a:xfrm>
            <a:off x="3962400" y="238125"/>
            <a:ext cx="4919663" cy="28003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9" name="Shape 649"/>
        <p:cNvGrpSpPr/>
        <p:nvPr/>
      </p:nvGrpSpPr>
      <p:grpSpPr>
        <a:xfrm>
          <a:off x="0" y="0"/>
          <a:ext cx="0" cy="0"/>
          <a:chOff x="0" y="0"/>
          <a:chExt cx="0" cy="0"/>
        </a:xfrm>
      </p:grpSpPr>
      <p:sp>
        <p:nvSpPr>
          <p:cNvPr id="650" name="Shape 650"/>
          <p:cNvSpPr txBox="1"/>
          <p:nvPr>
            <p:ph idx="1" type="body"/>
          </p:nvPr>
        </p:nvSpPr>
        <p:spPr>
          <a:xfrm>
            <a:off x="228601" y="3752850"/>
            <a:ext cx="8654141" cy="2876549"/>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The terms of the Treaty of Trianon were imposed on Hungary in 1920. The treaty was delayed by internal upheavals within Hungary: in 1919 the country was a revolutionary republic, led by the Communist leader, Bela Kun. It was only after Kun’s regime was overthrown by right-wing counter revolution that the treaty was finalised. One of the main consequences, as this map shows, is that large numbers of ethnic Hungarians now found themselves living in those pars of the former Hungary that had now been ceded to other countries.</a:t>
            </a:r>
          </a:p>
          <a:p>
            <a:pPr indent="0" lvl="0" marL="0" marR="0" rtl="0" algn="l">
              <a:lnSpc>
                <a:spcPct val="104000"/>
              </a:lnSpc>
              <a:spcBef>
                <a:spcPts val="100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Resentment of Trianon was widely felt, stirred by nationalist politicians, and by the effects of the civil war that had engulfed the country until an authoritarian regime, the Regency, led by Admiral Horthy, took power. Under Horthy, who ruled virtually as a dictator, nationalism and resentment of Trianon remained strong. There was little chance of effective cooperation between Hungary and her neighbours.</a:t>
            </a:r>
          </a:p>
          <a:p>
            <a:pPr indent="0" lvl="0" marL="0" marR="0" rtl="0" algn="l">
              <a:lnSpc>
                <a:spcPct val="104000"/>
              </a:lnSpc>
              <a:spcBef>
                <a:spcPts val="1000"/>
              </a:spcBef>
              <a:buClr>
                <a:schemeClr val="dk1"/>
              </a:buClr>
              <a:buSzPct val="25000"/>
              <a:buFont typeface="Arial"/>
              <a:buNone/>
            </a:pPr>
            <a:r>
              <a:t/>
            </a:r>
            <a:endParaRPr b="0" i="0" sz="1480" u="none" cap="none" strike="noStrike">
              <a:solidFill>
                <a:schemeClr val="dk1"/>
              </a:solidFill>
              <a:latin typeface="Trebuchet MS"/>
              <a:ea typeface="Trebuchet MS"/>
              <a:cs typeface="Trebuchet MS"/>
              <a:sym typeface="Trebuchet MS"/>
            </a:endParaRPr>
          </a:p>
        </p:txBody>
      </p:sp>
      <p:sp>
        <p:nvSpPr>
          <p:cNvPr id="651" name="Shape 651"/>
          <p:cNvSpPr txBox="1"/>
          <p:nvPr>
            <p:ph type="title"/>
          </p:nvPr>
        </p:nvSpPr>
        <p:spPr>
          <a:xfrm>
            <a:off x="4977494" y="228601"/>
            <a:ext cx="3905248"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territorial changes of the Trianon Treaty</a:t>
            </a:r>
          </a:p>
        </p:txBody>
      </p:sp>
      <p:sp>
        <p:nvSpPr>
          <p:cNvPr id="652" name="Shape 652"/>
          <p:cNvSpPr txBox="1"/>
          <p:nvPr>
            <p:ph idx="3" type="body"/>
          </p:nvPr>
        </p:nvSpPr>
        <p:spPr>
          <a:xfrm>
            <a:off x="4977494" y="1733550"/>
            <a:ext cx="3905248" cy="1823867"/>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A map depicting those parts of Hungary, as it was in 1914, which were ceded to other neighbouring countries by the Treaty of Trianon. It also shows the percentage of ethnic Hungarians remaining in those countries after 1920. </a:t>
            </a:r>
          </a:p>
          <a:p>
            <a:pPr indent="0" lvl="0" marL="0" marR="0" rtl="0" algn="l">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(Wikimedia Commons, Public Domain)</a:t>
            </a:r>
          </a:p>
        </p:txBody>
      </p:sp>
      <p:pic>
        <p:nvPicPr>
          <p:cNvPr descr="Trianon 1920.png" id="653" name="Shape 653"/>
          <p:cNvPicPr preferRelativeResize="0"/>
          <p:nvPr>
            <p:ph idx="2" type="pic"/>
          </p:nvPr>
        </p:nvPicPr>
        <p:blipFill rotWithShape="1">
          <a:blip r:embed="rId3">
            <a:alphaModFix/>
          </a:blip>
          <a:srcRect b="0" l="3096" r="3096" t="0"/>
          <a:stretch/>
        </p:blipFill>
        <p:spPr>
          <a:xfrm>
            <a:off x="228600" y="228216"/>
            <a:ext cx="4748893" cy="3329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7" name="Shape 657"/>
        <p:cNvGrpSpPr/>
        <p:nvPr/>
      </p:nvGrpSpPr>
      <p:grpSpPr>
        <a:xfrm>
          <a:off x="0" y="0"/>
          <a:ext cx="0" cy="0"/>
          <a:chOff x="0" y="0"/>
          <a:chExt cx="0" cy="0"/>
        </a:xfrm>
      </p:grpSpPr>
      <p:sp>
        <p:nvSpPr>
          <p:cNvPr id="658" name="Shape 658"/>
          <p:cNvSpPr txBox="1"/>
          <p:nvPr>
            <p:ph idx="1" type="body"/>
          </p:nvPr>
        </p:nvSpPr>
        <p:spPr>
          <a:xfrm>
            <a:off x="228601" y="3752850"/>
            <a:ext cx="8654141" cy="2876549"/>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The re-creation of independent Poland was one of the central tasks of the post-war peace settlement, bringing together regions that had been ruled by the German, Russian and Austro-Hungarian empires. Finalising the borders of the new Poland was immensely difficult and Poland came into conflict with its neighbours. This included conflict with Lithuania over Wilno (Vilnius); with Germany over Upper Silesia and Danzig; with Czechoslovakia over Cieszyn (Tesin), with the short-lived government of independent Ukraine, and, above all, with Soviet Russia, with whom Poland fought two major wars in 1919 and in 1920.</a:t>
            </a:r>
          </a:p>
          <a:p>
            <a:pPr indent="0" lvl="0" marL="0" marR="0" rtl="0" algn="l">
              <a:lnSpc>
                <a:spcPct val="104000"/>
              </a:lnSpc>
              <a:spcBef>
                <a:spcPts val="1000"/>
              </a:spcBef>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One of the major weaknesses of the Paris peace settlement was that Soviet Russia, in the midst of civil war, was not involved. This meant that many aspects of the post-war peace were insecure and incomplete.</a:t>
            </a:r>
          </a:p>
        </p:txBody>
      </p:sp>
      <p:sp>
        <p:nvSpPr>
          <p:cNvPr id="659" name="Shape 659"/>
          <p:cNvSpPr txBox="1"/>
          <p:nvPr>
            <p:ph type="title"/>
          </p:nvPr>
        </p:nvSpPr>
        <p:spPr>
          <a:xfrm>
            <a:off x="4977494" y="228601"/>
            <a:ext cx="3905248"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An independent Poland</a:t>
            </a:r>
          </a:p>
        </p:txBody>
      </p:sp>
      <p:sp>
        <p:nvSpPr>
          <p:cNvPr id="660" name="Shape 660"/>
          <p:cNvSpPr txBox="1"/>
          <p:nvPr>
            <p:ph idx="3" type="body"/>
          </p:nvPr>
        </p:nvSpPr>
        <p:spPr>
          <a:xfrm>
            <a:off x="4977494" y="1733550"/>
            <a:ext cx="3905248" cy="1823867"/>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Poland and its frontiers, December 1919.</a:t>
            </a:r>
          </a:p>
          <a:p>
            <a:pPr indent="0" lvl="0" marL="0" marR="0" rtl="0" algn="l">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(Wikimedia Commons, Creator: Halibutt, CC BY-SA 3.0 unported)</a:t>
            </a:r>
          </a:p>
        </p:txBody>
      </p:sp>
      <p:pic>
        <p:nvPicPr>
          <p:cNvPr id="661" name="Shape 661"/>
          <p:cNvPicPr preferRelativeResize="0"/>
          <p:nvPr>
            <p:ph idx="2" type="pic"/>
          </p:nvPr>
        </p:nvPicPr>
        <p:blipFill rotWithShape="1">
          <a:blip r:embed="rId3">
            <a:alphaModFix/>
          </a:blip>
          <a:srcRect b="4311" l="0" r="0" t="4311"/>
          <a:stretch/>
        </p:blipFill>
        <p:spPr>
          <a:xfrm>
            <a:off x="228600" y="228216"/>
            <a:ext cx="4748893" cy="3329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5" name="Shape 665"/>
        <p:cNvGrpSpPr/>
        <p:nvPr/>
      </p:nvGrpSpPr>
      <p:grpSpPr>
        <a:xfrm>
          <a:off x="0" y="0"/>
          <a:ext cx="0" cy="0"/>
          <a:chOff x="0" y="0"/>
          <a:chExt cx="0" cy="0"/>
        </a:xfrm>
      </p:grpSpPr>
      <p:pic>
        <p:nvPicPr>
          <p:cNvPr id="666" name="Shape 666"/>
          <p:cNvPicPr preferRelativeResize="0"/>
          <p:nvPr>
            <p:ph idx="2" type="pic"/>
          </p:nvPr>
        </p:nvPicPr>
        <p:blipFill rotWithShape="1">
          <a:blip r:embed="rId3">
            <a:alphaModFix/>
          </a:blip>
          <a:srcRect b="3056" l="0" r="0" t="3057"/>
          <a:stretch/>
        </p:blipFill>
        <p:spPr>
          <a:xfrm>
            <a:off x="228600" y="228216"/>
            <a:ext cx="6457950" cy="2953133"/>
          </a:xfrm>
          <a:prstGeom prst="rect">
            <a:avLst/>
          </a:prstGeom>
          <a:noFill/>
          <a:ln>
            <a:noFill/>
          </a:ln>
        </p:spPr>
      </p:pic>
      <p:sp>
        <p:nvSpPr>
          <p:cNvPr id="667" name="Shape 667"/>
          <p:cNvSpPr txBox="1"/>
          <p:nvPr>
            <p:ph idx="1" type="body"/>
          </p:nvPr>
        </p:nvSpPr>
        <p:spPr>
          <a:xfrm>
            <a:off x="228601" y="3352800"/>
            <a:ext cx="8654141" cy="3276599"/>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Like other Successor States, Czechoslovakia and Poland were among the ‘winners’ in the post-war peace settlement: new (or newly restored) nation states who had gained independence with the blessing of the victorious Allied powers.  </a:t>
            </a:r>
          </a:p>
          <a:p>
            <a:pPr indent="0" lvl="0" marL="0" marR="0" rtl="0" algn="l">
              <a:lnSpc>
                <a:spcPct val="104000"/>
              </a:lnSpc>
              <a:spcBef>
                <a:spcPts val="100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But the principle of self-determination was fiendishly complex in practice when the national and ethnic minorities of Central Europe so closely intermingled. There were many intense conflicts over territorial borders between the new states. </a:t>
            </a:r>
          </a:p>
          <a:p>
            <a:pPr indent="0" lvl="0" marL="0" marR="0" rtl="0" algn="l">
              <a:lnSpc>
                <a:spcPct val="104000"/>
              </a:lnSpc>
              <a:spcBef>
                <a:spcPts val="1000"/>
              </a:spcBef>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The Polish-Czechoslovak War of 1919 was an example of how the post-war peacemakers had to grapple with such conflicts. Cieszyn (Tesin) in Silesia was rich in coal and had a divided population. On 23 January 1919 the Czechs, who were dissatisfied with their share of the region, launched military attacks, leading to the Battle of Skoczow in which Polish forces were driven back. But the Czech advance was halted on 31 January by pressure from Britain and France. A peace treaty to resolve the frontier line was signed in Paris on 3 February 1919. </a:t>
            </a:r>
          </a:p>
        </p:txBody>
      </p:sp>
      <p:sp>
        <p:nvSpPr>
          <p:cNvPr id="668" name="Shape 668"/>
          <p:cNvSpPr txBox="1"/>
          <p:nvPr>
            <p:ph type="title"/>
          </p:nvPr>
        </p:nvSpPr>
        <p:spPr>
          <a:xfrm>
            <a:off x="6686550" y="228601"/>
            <a:ext cx="2196192"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Polish-Czechoslovak War</a:t>
            </a:r>
          </a:p>
        </p:txBody>
      </p:sp>
      <p:sp>
        <p:nvSpPr>
          <p:cNvPr id="669" name="Shape 669"/>
          <p:cNvSpPr txBox="1"/>
          <p:nvPr>
            <p:ph idx="3" type="body"/>
          </p:nvPr>
        </p:nvSpPr>
        <p:spPr>
          <a:xfrm>
            <a:off x="6686550" y="1552575"/>
            <a:ext cx="2196192" cy="1628775"/>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Czech soldiers on the Polish border during the Polish-Czechoslovak War over  Cieszyn (Tesin) in 1919.</a:t>
            </a:r>
          </a:p>
          <a:p>
            <a:pPr indent="0" lvl="0" marL="0" marR="0" rtl="0" algn="l">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(Wikimedia Commons, Public Domain)</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3" name="Shape 673"/>
        <p:cNvGrpSpPr/>
        <p:nvPr/>
      </p:nvGrpSpPr>
      <p:grpSpPr>
        <a:xfrm>
          <a:off x="0" y="0"/>
          <a:ext cx="0" cy="0"/>
          <a:chOff x="0" y="0"/>
          <a:chExt cx="0" cy="0"/>
        </a:xfrm>
      </p:grpSpPr>
      <p:sp>
        <p:nvSpPr>
          <p:cNvPr id="674" name="Shape 674"/>
          <p:cNvSpPr txBox="1"/>
          <p:nvPr>
            <p:ph type="title"/>
          </p:nvPr>
        </p:nvSpPr>
        <p:spPr>
          <a:xfrm>
            <a:off x="228597" y="238125"/>
            <a:ext cx="3539216"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Second Silesian Uprising</a:t>
            </a:r>
          </a:p>
        </p:txBody>
      </p:sp>
      <p:sp>
        <p:nvSpPr>
          <p:cNvPr id="675" name="Shape 675"/>
          <p:cNvSpPr txBox="1"/>
          <p:nvPr>
            <p:ph idx="2" type="body"/>
          </p:nvPr>
        </p:nvSpPr>
        <p:spPr>
          <a:xfrm>
            <a:off x="228598" y="3181350"/>
            <a:ext cx="8654143" cy="3448050"/>
          </a:xfrm>
          <a:prstGeom prst="rect">
            <a:avLst/>
          </a:prstGeom>
          <a:noFill/>
          <a:ln>
            <a:noFill/>
          </a:ln>
        </p:spPr>
        <p:txBody>
          <a:bodyPr anchorCtr="0" anchor="t" bIns="45700" lIns="91425" rIns="91425" tIns="45700">
            <a:noAutofit/>
          </a:bodyPr>
          <a:lstStyle/>
          <a:p>
            <a:pPr indent="0" lvl="0" marL="0" marR="0" rtl="0" algn="l">
              <a:lnSpc>
                <a:spcPct val="94000"/>
              </a:lnSpc>
              <a:spcBef>
                <a:spcPts val="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One of the many difficult ‘loose ends’ of the Treaty of Versailles was the question of Upper Silesia, a region with rich industrial resources. The population of Upper Silesia was predominantly Polish and Catholic east of the Oder River and predominantly German and Protestant to the west. The  Versailles treaty decreed a plebiscite (referendum) to decide whether Upper Silesia should belong to Germany or Poland.</a:t>
            </a:r>
          </a:p>
          <a:p>
            <a:pPr indent="0" lvl="0" marL="0" marR="0" rtl="0" algn="l">
              <a:lnSpc>
                <a:spcPct val="94000"/>
              </a:lnSpc>
              <a:spcBef>
                <a:spcPts val="1000"/>
              </a:spcBef>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Before the plebiscite could be held, the First Silesian Uprising broke out in August 1919 after Polish miners were killed by German border guards, sparking a general strike. This rising was crushed by more than 20 000 German troops, many of them veterans of previous battles fought by the Freikorps. Upper Silesia continued to be disputed. In August 1920 the Second Silesia Uprising began at Katowice, and spread to other towns and cities. This was ended by diplomatic pressure from the Allied powers. But the issue remained explosive. In April 1921, the plebiscite was finally held, but many Poles protested against its ‘unfair’ implementation. This sparked the Third Silesian Rising, which began with significant advances by Polish insurgents but was eventually crushed by German border guards, supported by British and French forces who had been sent to uphold the decision of the plebiscite. </a:t>
            </a:r>
          </a:p>
        </p:txBody>
      </p:sp>
      <p:sp>
        <p:nvSpPr>
          <p:cNvPr id="676" name="Shape 676"/>
          <p:cNvSpPr txBox="1"/>
          <p:nvPr>
            <p:ph idx="3" type="body"/>
          </p:nvPr>
        </p:nvSpPr>
        <p:spPr>
          <a:xfrm>
            <a:off x="638175" y="1307192"/>
            <a:ext cx="3129640" cy="1721758"/>
          </a:xfrm>
          <a:prstGeom prst="rect">
            <a:avLst/>
          </a:prstGeom>
          <a:noFill/>
          <a:ln>
            <a:noFill/>
          </a:ln>
        </p:spPr>
        <p:txBody>
          <a:bodyPr anchorCtr="0" anchor="b" bIns="45700" lIns="91425" rIns="91425" tIns="45700">
            <a:noAutofit/>
          </a:bodyPr>
          <a:lstStyle/>
          <a:p>
            <a:pPr indent="0" lvl="0" marL="0" marR="0" rtl="0" algn="r">
              <a:lnSpc>
                <a:spcPct val="104000"/>
              </a:lnSpc>
              <a:spcBef>
                <a:spcPts val="0"/>
              </a:spcBef>
              <a:spcAft>
                <a:spcPts val="0"/>
              </a:spcAft>
              <a:buClr>
                <a:schemeClr val="dk1"/>
              </a:buClr>
              <a:buSzPct val="25000"/>
              <a:buFont typeface="Arial"/>
              <a:buNone/>
            </a:pPr>
            <a:r>
              <a:rPr b="0" i="0" lang="en-US" sz="1110" u="none" cap="none" strike="noStrike">
                <a:solidFill>
                  <a:schemeClr val="dk1"/>
                </a:solidFill>
                <a:latin typeface="Trebuchet MS"/>
                <a:ea typeface="Trebuchet MS"/>
                <a:cs typeface="Trebuchet MS"/>
                <a:sym typeface="Trebuchet MS"/>
              </a:rPr>
              <a:t>Polish fighters in the Second Silesian Uprising,  with ‘Korfanty’ an armoured car specially built to help the insurgents in their fight to win Upper Silesia for Poland. (The car was named after Wojtech Korfanty, who was leader of insurgent forces in the Second and Third Silesian Risings).</a:t>
            </a:r>
          </a:p>
          <a:p>
            <a:pPr indent="0" lvl="0" marL="0" marR="0" rtl="0" algn="r">
              <a:lnSpc>
                <a:spcPct val="104000"/>
              </a:lnSpc>
              <a:spcBef>
                <a:spcPts val="1000"/>
              </a:spcBef>
              <a:buClr>
                <a:schemeClr val="dk1"/>
              </a:buClr>
              <a:buSzPct val="25000"/>
              <a:buFont typeface="Arial"/>
              <a:buNone/>
            </a:pPr>
            <a:r>
              <a:rPr b="0" i="0" lang="en-US" sz="1110" u="none" cap="none" strike="noStrike">
                <a:solidFill>
                  <a:schemeClr val="dk1"/>
                </a:solidFill>
                <a:latin typeface="Trebuchet MS"/>
                <a:ea typeface="Trebuchet MS"/>
                <a:cs typeface="Trebuchet MS"/>
                <a:sym typeface="Trebuchet MS"/>
              </a:rPr>
              <a:t>(Wikimedia Commons, Public Domain)</a:t>
            </a:r>
          </a:p>
        </p:txBody>
      </p:sp>
      <p:pic>
        <p:nvPicPr>
          <p:cNvPr id="677" name="Shape 677"/>
          <p:cNvPicPr preferRelativeResize="0"/>
          <p:nvPr>
            <p:ph idx="1" type="body"/>
          </p:nvPr>
        </p:nvPicPr>
        <p:blipFill rotWithShape="1">
          <a:blip r:embed="rId3">
            <a:alphaModFix/>
          </a:blip>
          <a:srcRect b="0" l="0" r="0" t="0"/>
          <a:stretch/>
        </p:blipFill>
        <p:spPr>
          <a:xfrm>
            <a:off x="3993548" y="238125"/>
            <a:ext cx="4843079" cy="2790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1" name="Shape 681"/>
        <p:cNvGrpSpPr/>
        <p:nvPr/>
      </p:nvGrpSpPr>
      <p:grpSpPr>
        <a:xfrm>
          <a:off x="0" y="0"/>
          <a:ext cx="0" cy="0"/>
          <a:chOff x="0" y="0"/>
          <a:chExt cx="0" cy="0"/>
        </a:xfrm>
      </p:grpSpPr>
      <p:sp>
        <p:nvSpPr>
          <p:cNvPr id="682" name="Shape 682"/>
          <p:cNvSpPr txBox="1"/>
          <p:nvPr>
            <p:ph type="title"/>
          </p:nvPr>
        </p:nvSpPr>
        <p:spPr>
          <a:xfrm>
            <a:off x="228600" y="228600"/>
            <a:ext cx="5448300"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Poland and the Russian Civil War</a:t>
            </a:r>
          </a:p>
        </p:txBody>
      </p:sp>
      <p:pic>
        <p:nvPicPr>
          <p:cNvPr id="683" name="Shape 683"/>
          <p:cNvPicPr preferRelativeResize="0"/>
          <p:nvPr>
            <p:ph idx="1" type="body"/>
          </p:nvPr>
        </p:nvPicPr>
        <p:blipFill rotWithShape="1">
          <a:blip r:embed="rId3">
            <a:alphaModFix/>
          </a:blip>
          <a:srcRect b="0" l="0" r="0" t="0"/>
          <a:stretch/>
        </p:blipFill>
        <p:spPr>
          <a:xfrm>
            <a:off x="6175751" y="228600"/>
            <a:ext cx="2426532" cy="3973513"/>
          </a:xfrm>
          <a:prstGeom prst="rect">
            <a:avLst/>
          </a:prstGeom>
          <a:noFill/>
          <a:ln>
            <a:noFill/>
          </a:ln>
        </p:spPr>
      </p:pic>
      <p:sp>
        <p:nvSpPr>
          <p:cNvPr id="684" name="Shape 684"/>
          <p:cNvSpPr txBox="1"/>
          <p:nvPr>
            <p:ph idx="2" type="body"/>
          </p:nvPr>
        </p:nvSpPr>
        <p:spPr>
          <a:xfrm>
            <a:off x="228598" y="1145266"/>
            <a:ext cx="5448301" cy="5484132"/>
          </a:xfrm>
          <a:prstGeom prst="rect">
            <a:avLst/>
          </a:prstGeom>
          <a:noFill/>
          <a:ln>
            <a:noFill/>
          </a:ln>
        </p:spPr>
        <p:txBody>
          <a:bodyPr anchorCtr="0" anchor="t" bIns="45700" lIns="91425" rIns="91425" tIns="45700">
            <a:noAutofit/>
          </a:bodyPr>
          <a:lstStyle/>
          <a:p>
            <a:pPr indent="0" lvl="0" marL="0" marR="0" rtl="0" algn="l">
              <a:lnSpc>
                <a:spcPct val="94000"/>
              </a:lnSpc>
              <a:spcBef>
                <a:spcPts val="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When Poland was re-created as an independent nation after the First World War, the situation on Poland’s eastern borders was in flux. The Russian Civil War was raging; the Bolshevik regime in Russia was under serious pressure, attacked on all sides.  To Poland’s north the Baltic States were fighting wars of independence; as was Ukraine in the South East. The chaotic, unpredictable events of these wars led to the Polish-Soviet War of 1919-1920. </a:t>
            </a:r>
          </a:p>
          <a:p>
            <a:pPr indent="0" lvl="0" marL="0" marR="0" rtl="0" algn="l">
              <a:lnSpc>
                <a:spcPct val="94000"/>
              </a:lnSpc>
              <a:spcBef>
                <a:spcPts val="100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In February 1919, Poland’s chief of state, General Josef Pilsudski, saw an opportunity to greatly expand Poland’s eastern borders. In the northern campaigns, Polish forces captured Wilno (Vilnius) in Lithuania, and then Daugavpils in Latvia. In the south east, having briefly fought a war against Ukraine, Pilsudski combined forces with Symon Petliura, the Ukrainian nationalist leader. Their armies swept eastwards, and Polish forces held a triumphant victory march in Kiev. It seemed certain Poland would take permanent possession of West Ukraine. But by early 1920, the Bolsheviks were in a stronger position. The Red Army began driving Polish forces back towards Warsaw. They seemed to be on the point of total victory but in the ‘Miracle on the Vistula’, the Battle of Warsaw in August 1920, Pilsudski’s armies achieved a dramatic victory. This effectively ended the Polish-Soviet War, and a peace treaty was signed at Riga in March 1921. </a:t>
            </a:r>
          </a:p>
          <a:p>
            <a:pPr indent="0" lvl="0" marL="0" marR="0" rtl="0" algn="l">
              <a:lnSpc>
                <a:spcPct val="94000"/>
              </a:lnSpc>
              <a:spcBef>
                <a:spcPts val="1000"/>
              </a:spcBef>
              <a:buClr>
                <a:schemeClr val="dk1"/>
              </a:buClr>
              <a:buSzPct val="25000"/>
              <a:buFont typeface="Arial"/>
              <a:buNone/>
            </a:pPr>
            <a:r>
              <a:t/>
            </a:r>
            <a:endParaRPr b="0" i="0" sz="1480" u="none" cap="none" strike="noStrike">
              <a:solidFill>
                <a:schemeClr val="dk1"/>
              </a:solidFill>
              <a:latin typeface="Trebuchet MS"/>
              <a:ea typeface="Trebuchet MS"/>
              <a:cs typeface="Trebuchet MS"/>
              <a:sym typeface="Trebuchet MS"/>
            </a:endParaRPr>
          </a:p>
        </p:txBody>
      </p:sp>
      <p:sp>
        <p:nvSpPr>
          <p:cNvPr id="685" name="Shape 685"/>
          <p:cNvSpPr txBox="1"/>
          <p:nvPr>
            <p:ph idx="3" type="body"/>
          </p:nvPr>
        </p:nvSpPr>
        <p:spPr>
          <a:xfrm>
            <a:off x="5895975" y="4403269"/>
            <a:ext cx="2986767" cy="2226129"/>
          </a:xfrm>
          <a:prstGeom prst="rect">
            <a:avLst/>
          </a:prstGeom>
          <a:noFill/>
          <a:ln>
            <a:noFill/>
          </a:ln>
        </p:spPr>
        <p:txBody>
          <a:bodyPr anchorCtr="0" anchor="t" bIns="45700" lIns="91425" rIns="91425" tIns="45700">
            <a:noAutofit/>
          </a:bodyPr>
          <a:lstStyle/>
          <a:p>
            <a:pPr indent="0" lvl="0" marL="0" marR="0" rtl="0" algn="r">
              <a:lnSpc>
                <a:spcPct val="114000"/>
              </a:lnSpc>
              <a:spcBef>
                <a:spcPts val="0"/>
              </a:spcBef>
              <a:spcAft>
                <a:spcPts val="0"/>
              </a:spcAft>
              <a:buClr>
                <a:schemeClr val="dk1"/>
              </a:buClr>
              <a:buSzPct val="25000"/>
              <a:buFont typeface="Arial"/>
              <a:buNone/>
            </a:pPr>
            <a:r>
              <a:rPr b="0" i="0" lang="en-US" sz="1400" u="none" cap="none" strike="noStrike">
                <a:solidFill>
                  <a:schemeClr val="dk1"/>
                </a:solidFill>
                <a:latin typeface="Trebuchet MS"/>
                <a:ea typeface="Trebuchet MS"/>
                <a:cs typeface="Trebuchet MS"/>
                <a:sym typeface="Trebuchet MS"/>
              </a:rPr>
              <a:t>‘Forward Warsaw’: an Allegory of Victory painted by Zdislaw Jasinski to celebrate Poland’s victory in the Battle of Warsaw.</a:t>
            </a:r>
          </a:p>
          <a:p>
            <a:pPr indent="0" lvl="0" marL="0" marR="0" rtl="0" algn="r">
              <a:lnSpc>
                <a:spcPct val="114000"/>
              </a:lnSpc>
              <a:spcBef>
                <a:spcPts val="1000"/>
              </a:spcBef>
              <a:buClr>
                <a:schemeClr val="dk1"/>
              </a:buClr>
              <a:buSzPct val="25000"/>
              <a:buFont typeface="Arial"/>
              <a:buNone/>
            </a:pPr>
            <a:r>
              <a:rPr b="0" i="0" lang="en-US" sz="1400" u="none" cap="none" strike="noStrike">
                <a:solidFill>
                  <a:schemeClr val="dk1"/>
                </a:solidFill>
                <a:latin typeface="Trebuchet MS"/>
                <a:ea typeface="Trebuchet MS"/>
                <a:cs typeface="Trebuchet MS"/>
                <a:sym typeface="Trebuchet MS"/>
              </a:rPr>
              <a:t>(National Museum of Warsaw, Public Domain)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9" name="Shape 689"/>
        <p:cNvGrpSpPr/>
        <p:nvPr/>
      </p:nvGrpSpPr>
      <p:grpSpPr>
        <a:xfrm>
          <a:off x="0" y="0"/>
          <a:ext cx="0" cy="0"/>
          <a:chOff x="0" y="0"/>
          <a:chExt cx="0" cy="0"/>
        </a:xfrm>
      </p:grpSpPr>
      <p:sp>
        <p:nvSpPr>
          <p:cNvPr id="690" name="Shape 690"/>
          <p:cNvSpPr txBox="1"/>
          <p:nvPr>
            <p:ph type="title"/>
          </p:nvPr>
        </p:nvSpPr>
        <p:spPr>
          <a:xfrm>
            <a:off x="3434442" y="228600"/>
            <a:ext cx="5448300"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War of Turkish Independence</a:t>
            </a:r>
          </a:p>
        </p:txBody>
      </p:sp>
      <p:sp>
        <p:nvSpPr>
          <p:cNvPr id="691" name="Shape 691"/>
          <p:cNvSpPr txBox="1"/>
          <p:nvPr>
            <p:ph idx="2" type="body"/>
          </p:nvPr>
        </p:nvSpPr>
        <p:spPr>
          <a:xfrm>
            <a:off x="3434441" y="1145266"/>
            <a:ext cx="5448301" cy="5484132"/>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360" u="none" cap="none" strike="noStrike">
                <a:solidFill>
                  <a:schemeClr val="dk1"/>
                </a:solidFill>
                <a:latin typeface="Trebuchet MS"/>
                <a:ea typeface="Trebuchet MS"/>
                <a:cs typeface="Trebuchet MS"/>
                <a:sym typeface="Trebuchet MS"/>
              </a:rPr>
              <a:t>The Ottoman rulers pulled out of the War on 30 October 1918, signing the Armistice of Mudros. From then on, the Allies started discussing a partition of the Ottoman Empire. This territorial dismemberment was taken further at the Paris Peace Conference that opened in January 1919. </a:t>
            </a:r>
          </a:p>
          <a:p>
            <a:pPr indent="0" lvl="0" marL="0" marR="0" rtl="0" algn="l">
              <a:lnSpc>
                <a:spcPct val="104000"/>
              </a:lnSpc>
              <a:spcBef>
                <a:spcPts val="1000"/>
              </a:spcBef>
              <a:spcAft>
                <a:spcPts val="0"/>
              </a:spcAft>
              <a:buClr>
                <a:schemeClr val="dk1"/>
              </a:buClr>
              <a:buSzPct val="25000"/>
              <a:buFont typeface="Arial"/>
              <a:buNone/>
            </a:pPr>
            <a:r>
              <a:rPr b="0" i="0" lang="en-US" sz="1360" u="none" cap="none" strike="noStrike">
                <a:solidFill>
                  <a:schemeClr val="dk1"/>
                </a:solidFill>
                <a:latin typeface="Trebuchet MS"/>
                <a:ea typeface="Trebuchet MS"/>
                <a:cs typeface="Trebuchet MS"/>
                <a:sym typeface="Trebuchet MS"/>
              </a:rPr>
              <a:t>These developments sparked unrest among Turkish troops, and especially among the Army officers. A secret network was established in Anatolia, and the officers started accumulating smuggled weapons. The highly influential army commander, Mustafa Kemal, who had achieved heroic status for his defence of Gallipoli against Allied invasion in 1915-16, took the lead in forming a Turkish National Movement. </a:t>
            </a:r>
          </a:p>
          <a:p>
            <a:pPr indent="0" lvl="0" marL="0" marR="0" rtl="0" algn="l">
              <a:lnSpc>
                <a:spcPct val="104000"/>
              </a:lnSpc>
              <a:spcBef>
                <a:spcPts val="1000"/>
              </a:spcBef>
              <a:buClr>
                <a:schemeClr val="dk1"/>
              </a:buClr>
              <a:buSzPct val="25000"/>
              <a:buFont typeface="Arial"/>
              <a:buNone/>
            </a:pPr>
            <a:r>
              <a:rPr b="0" i="0" lang="en-US" sz="1360" u="none" cap="none" strike="noStrike">
                <a:solidFill>
                  <a:schemeClr val="dk1"/>
                </a:solidFill>
                <a:latin typeface="Trebuchet MS"/>
                <a:ea typeface="Trebuchet MS"/>
                <a:cs typeface="Trebuchet MS"/>
                <a:sym typeface="Trebuchet MS"/>
              </a:rPr>
              <a:t>In September 1919 the movement established a Representative Committee, which later moved to Ankara, and became a rival Parliament to the constitutional one in Istanbul. This ambiguous situation was in place while the Government of the Sultan, supported by the Allies, negotiated the peace in Paris, and signed the Treaty of Sèvres in August 1920. But Sèvres did not resolve the issues arising from the defeat and collapse of the Ottoman Empire. Under Mustafa Kemal’s leadership, a new national Turkish Republic began to take shape that refused to accept the status quo and launched a three-year War of Turkish Independence on 19 May 1919.</a:t>
            </a:r>
          </a:p>
        </p:txBody>
      </p:sp>
      <p:sp>
        <p:nvSpPr>
          <p:cNvPr id="692" name="Shape 692"/>
          <p:cNvSpPr txBox="1"/>
          <p:nvPr>
            <p:ph idx="3" type="body"/>
          </p:nvPr>
        </p:nvSpPr>
        <p:spPr>
          <a:xfrm>
            <a:off x="228597" y="4412794"/>
            <a:ext cx="2291442" cy="2216605"/>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Mustafa Kemal (Atatürk), Hero of the Ottoman Empire, 1918</a:t>
            </a:r>
          </a:p>
          <a:p>
            <a:pPr indent="0" lvl="0" marL="0" marR="0" rtl="0" algn="l">
              <a:lnSpc>
                <a:spcPct val="114000"/>
              </a:lnSpc>
              <a:spcBef>
                <a:spcPts val="100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(Wikimedia Commons, Public Domain in Turkey)</a:t>
            </a:r>
          </a:p>
          <a:p>
            <a:pPr indent="0" lvl="0" marL="0" marR="0" rtl="0" algn="l">
              <a:lnSpc>
                <a:spcPct val="114000"/>
              </a:lnSpc>
              <a:spcBef>
                <a:spcPts val="1000"/>
              </a:spcBef>
              <a:buClr>
                <a:schemeClr val="dk1"/>
              </a:buClr>
              <a:buSzPct val="25000"/>
              <a:buFont typeface="Arial"/>
              <a:buNone/>
            </a:pPr>
            <a:r>
              <a:t/>
            </a:r>
            <a:endParaRPr b="0" i="0" sz="1200" u="none" cap="none" strike="noStrike">
              <a:solidFill>
                <a:schemeClr val="dk1"/>
              </a:solidFill>
              <a:latin typeface="Trebuchet MS"/>
              <a:ea typeface="Trebuchet MS"/>
              <a:cs typeface="Trebuchet MS"/>
              <a:sym typeface="Trebuchet MS"/>
            </a:endParaRPr>
          </a:p>
        </p:txBody>
      </p:sp>
      <p:pic>
        <p:nvPicPr>
          <p:cNvPr descr="File:Mustafa Kemal Atatürk (1918).jpg" id="693" name="Shape 693"/>
          <p:cNvPicPr preferRelativeResize="0"/>
          <p:nvPr>
            <p:ph idx="1" type="body"/>
          </p:nvPr>
        </p:nvPicPr>
        <p:blipFill rotWithShape="1">
          <a:blip r:embed="rId3">
            <a:alphaModFix/>
          </a:blip>
          <a:srcRect b="0" l="0" r="0" t="0"/>
          <a:stretch/>
        </p:blipFill>
        <p:spPr>
          <a:xfrm>
            <a:off x="346726" y="238125"/>
            <a:ext cx="2749835" cy="397351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7" name="Shape 697"/>
        <p:cNvGrpSpPr/>
        <p:nvPr/>
      </p:nvGrpSpPr>
      <p:grpSpPr>
        <a:xfrm>
          <a:off x="0" y="0"/>
          <a:ext cx="0" cy="0"/>
          <a:chOff x="0" y="0"/>
          <a:chExt cx="0" cy="0"/>
        </a:xfrm>
      </p:grpSpPr>
      <p:pic>
        <p:nvPicPr>
          <p:cNvPr descr="File:KiMOiG.jpg" id="698" name="Shape 698"/>
          <p:cNvPicPr preferRelativeResize="0"/>
          <p:nvPr>
            <p:ph idx="2" type="pic"/>
          </p:nvPr>
        </p:nvPicPr>
        <p:blipFill rotWithShape="1">
          <a:blip r:embed="rId3">
            <a:alphaModFix/>
          </a:blip>
          <a:srcRect b="0" l="2664" r="2663" t="0"/>
          <a:stretch/>
        </p:blipFill>
        <p:spPr>
          <a:xfrm>
            <a:off x="228600" y="228216"/>
            <a:ext cx="4748893" cy="3329200"/>
          </a:xfrm>
          <a:prstGeom prst="rect">
            <a:avLst/>
          </a:prstGeom>
          <a:noFill/>
          <a:ln>
            <a:noFill/>
          </a:ln>
        </p:spPr>
      </p:pic>
      <p:sp>
        <p:nvSpPr>
          <p:cNvPr id="699" name="Shape 699"/>
          <p:cNvSpPr txBox="1"/>
          <p:nvPr>
            <p:ph idx="1" type="body"/>
          </p:nvPr>
        </p:nvSpPr>
        <p:spPr>
          <a:xfrm>
            <a:off x="228601" y="3752850"/>
            <a:ext cx="8654141" cy="2876549"/>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The Turkish War of Independence was fought on many fronts but the main opponent was Greece. The Turkish-Greek war was especially long and intense, and it lasted until the complete withdrawal of Greek forces in October 1922. It featured ethnic cleansing from both sides.</a:t>
            </a:r>
          </a:p>
          <a:p>
            <a:pPr indent="0" lvl="0" marL="0" marR="0" rtl="0" algn="l">
              <a:lnSpc>
                <a:spcPct val="114000"/>
              </a:lnSpc>
              <a:spcBef>
                <a:spcPts val="100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Turkish forces eventually gained control of the whole of Anatolia. The Ottoman Sultanate was abolished and the Republic of Turkey gained international recognition. </a:t>
            </a:r>
          </a:p>
          <a:p>
            <a:pPr indent="0" lvl="0" marL="0" marR="0" rtl="0" algn="l">
              <a:lnSpc>
                <a:spcPct val="114000"/>
              </a:lnSpc>
              <a:spcBef>
                <a:spcPts val="1000"/>
              </a:spcBef>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The Western Powers had to accept the fact that the Treaty of Sèvres was no longer viable. A new treaty was signed at Lausanne in July 1923, involving extensive territorial changes and also a massive transfer of populations to and from both Turkey and Greece.</a:t>
            </a:r>
          </a:p>
        </p:txBody>
      </p:sp>
      <p:sp>
        <p:nvSpPr>
          <p:cNvPr id="700" name="Shape 700"/>
          <p:cNvSpPr txBox="1"/>
          <p:nvPr>
            <p:ph type="title"/>
          </p:nvPr>
        </p:nvSpPr>
        <p:spPr>
          <a:xfrm>
            <a:off x="4977494" y="228601"/>
            <a:ext cx="3905248"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Turkish-Greek War</a:t>
            </a:r>
          </a:p>
        </p:txBody>
      </p:sp>
      <p:sp>
        <p:nvSpPr>
          <p:cNvPr id="701" name="Shape 701"/>
          <p:cNvSpPr txBox="1"/>
          <p:nvPr>
            <p:ph idx="3" type="body"/>
          </p:nvPr>
        </p:nvSpPr>
        <p:spPr>
          <a:xfrm>
            <a:off x="4977494" y="1733550"/>
            <a:ext cx="3905248" cy="1823867"/>
          </a:xfrm>
          <a:prstGeom prst="rect">
            <a:avLst/>
          </a:prstGeom>
          <a:noFill/>
          <a:ln>
            <a:noFill/>
          </a:ln>
        </p:spPr>
        <p:txBody>
          <a:bodyPr anchorCtr="0" anchor="b"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The Turkish Army's entry into Izmir (Smyrna), September 1922. The painting shows a joyful crowd, while an officer proudly flies the Turkish flag. Close examination of the painting reveals its purpose as the depiction of a historical event from a particular nationalist perspective. </a:t>
            </a:r>
          </a:p>
          <a:p>
            <a:pPr indent="0" lvl="0" marL="0" marR="0" rtl="0" algn="l">
              <a:lnSpc>
                <a:spcPct val="10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(Atatürk &amp; War of Independence Museum, Public Domain)</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5" name="Shape 705"/>
        <p:cNvGrpSpPr/>
        <p:nvPr/>
      </p:nvGrpSpPr>
      <p:grpSpPr>
        <a:xfrm>
          <a:off x="0" y="0"/>
          <a:ext cx="0" cy="0"/>
          <a:chOff x="0" y="0"/>
          <a:chExt cx="0" cy="0"/>
        </a:xfrm>
      </p:grpSpPr>
      <p:sp>
        <p:nvSpPr>
          <p:cNvPr id="706" name="Shape 706"/>
          <p:cNvSpPr txBox="1"/>
          <p:nvPr>
            <p:ph type="title"/>
          </p:nvPr>
        </p:nvSpPr>
        <p:spPr>
          <a:xfrm>
            <a:off x="228597" y="238125"/>
            <a:ext cx="3539216"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Treaty of Lausanne</a:t>
            </a:r>
          </a:p>
        </p:txBody>
      </p:sp>
      <p:pic>
        <p:nvPicPr>
          <p:cNvPr descr="File:Turkey-Greece-Bulgaria on Treaty of Lausanne.png" id="707" name="Shape 707"/>
          <p:cNvPicPr preferRelativeResize="0"/>
          <p:nvPr>
            <p:ph idx="1" type="body"/>
          </p:nvPr>
        </p:nvPicPr>
        <p:blipFill rotWithShape="1">
          <a:blip r:embed="rId3">
            <a:alphaModFix/>
          </a:blip>
          <a:srcRect b="0" l="0" r="0" t="0"/>
          <a:stretch/>
        </p:blipFill>
        <p:spPr>
          <a:xfrm>
            <a:off x="3948112" y="372812"/>
            <a:ext cx="4933949" cy="2521450"/>
          </a:xfrm>
          <a:prstGeom prst="rect">
            <a:avLst/>
          </a:prstGeom>
          <a:noFill/>
          <a:ln>
            <a:noFill/>
          </a:ln>
        </p:spPr>
      </p:pic>
      <p:sp>
        <p:nvSpPr>
          <p:cNvPr id="708" name="Shape 708"/>
          <p:cNvSpPr txBox="1"/>
          <p:nvPr>
            <p:ph idx="2" type="body"/>
          </p:nvPr>
        </p:nvSpPr>
        <p:spPr>
          <a:xfrm>
            <a:off x="228598" y="3181350"/>
            <a:ext cx="8654143" cy="3448050"/>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The Treaty of Sèvres, imposed on the Ottoman Empire in 1920, could not be maintained after the complex political changes brought about by the emergence of the Turkish Republic under the leadership of Mustafa Kemal. When Turkey was successful in invading and occupying Anatolia in the Turkish-Greek War, it was necessary to replace Sèvres with a new treaty, negotiated under British supervision at Lausanne. </a:t>
            </a:r>
          </a:p>
          <a:p>
            <a:pPr indent="0" lvl="0" marL="0" marR="0" rtl="0" algn="l">
              <a:lnSpc>
                <a:spcPct val="104000"/>
              </a:lnSpc>
              <a:spcBef>
                <a:spcPts val="100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The revision of the borders at Lausanne did not significantly alter the partition of the Ottoman Empire. It was now a complex patchwork of new states in the Middle East and Northern Africa, with the areas of influence assigned jointly by the Allies, in particular Great Britain and France.</a:t>
            </a:r>
          </a:p>
          <a:p>
            <a:pPr indent="0" lvl="0" marL="0" marR="0" rtl="0" algn="l">
              <a:lnSpc>
                <a:spcPct val="104000"/>
              </a:lnSpc>
              <a:spcBef>
                <a:spcPts val="100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But Lausanne involved massive and painful exchanges of population. More than a million Orthodox Christians  were forcibly removed from Anatolia and Eastern Thrace; half a million Muslims were expelled from Greece. This mass upheaval left a bitter legacy for the future; and was a stark illustration of the immense difficulties of implementing the principle of self-determination. </a:t>
            </a:r>
          </a:p>
          <a:p>
            <a:pPr indent="0" lvl="0" marL="0" marR="0" rtl="0" algn="l">
              <a:lnSpc>
                <a:spcPct val="104000"/>
              </a:lnSpc>
              <a:spcBef>
                <a:spcPts val="1000"/>
              </a:spcBef>
              <a:buClr>
                <a:schemeClr val="dk1"/>
              </a:buClr>
              <a:buSzPct val="25000"/>
              <a:buFont typeface="Arial"/>
              <a:buNone/>
            </a:pPr>
            <a:r>
              <a:t/>
            </a:r>
            <a:endParaRPr b="0" i="0" sz="1480" u="none" cap="none" strike="noStrike">
              <a:solidFill>
                <a:schemeClr val="dk1"/>
              </a:solidFill>
              <a:latin typeface="Trebuchet MS"/>
              <a:ea typeface="Trebuchet MS"/>
              <a:cs typeface="Trebuchet MS"/>
              <a:sym typeface="Trebuchet MS"/>
            </a:endParaRPr>
          </a:p>
        </p:txBody>
      </p:sp>
      <p:sp>
        <p:nvSpPr>
          <p:cNvPr id="709" name="Shape 709"/>
          <p:cNvSpPr txBox="1"/>
          <p:nvPr>
            <p:ph idx="3" type="body"/>
          </p:nvPr>
        </p:nvSpPr>
        <p:spPr>
          <a:xfrm>
            <a:off x="638175" y="1307192"/>
            <a:ext cx="3129640" cy="1721758"/>
          </a:xfrm>
          <a:prstGeom prst="rect">
            <a:avLst/>
          </a:prstGeom>
          <a:noFill/>
          <a:ln>
            <a:noFill/>
          </a:ln>
        </p:spPr>
        <p:txBody>
          <a:bodyPr anchorCtr="0" anchor="b" bIns="45700" lIns="91425" rIns="91425" tIns="45700">
            <a:noAutofit/>
          </a:bodyPr>
          <a:lstStyle/>
          <a:p>
            <a:pPr indent="0" lvl="0" marL="0" marR="0" rtl="0" algn="r">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Map of the territorial  borders of Turkey after the Treaty of Lausanne, 1923.</a:t>
            </a:r>
          </a:p>
          <a:p>
            <a:pPr indent="0" lvl="0" marL="0" marR="0" rtl="0" algn="r">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(Wikimedia Commons, Public Domain)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9" name="Shape 499"/>
        <p:cNvGrpSpPr/>
        <p:nvPr/>
      </p:nvGrpSpPr>
      <p:grpSpPr>
        <a:xfrm>
          <a:off x="0" y="0"/>
          <a:ext cx="0" cy="0"/>
          <a:chOff x="0" y="0"/>
          <a:chExt cx="0" cy="0"/>
        </a:xfrm>
      </p:grpSpPr>
      <p:pic>
        <p:nvPicPr>
          <p:cNvPr descr="File:Waffenstillstand gr.jpg" id="500" name="Shape 500"/>
          <p:cNvPicPr preferRelativeResize="0"/>
          <p:nvPr>
            <p:ph idx="2" type="pic"/>
          </p:nvPr>
        </p:nvPicPr>
        <p:blipFill rotWithShape="1">
          <a:blip r:embed="rId3">
            <a:alphaModFix/>
          </a:blip>
          <a:srcRect b="0" l="2930" r="2931" t="0"/>
          <a:stretch/>
        </p:blipFill>
        <p:spPr>
          <a:xfrm>
            <a:off x="228600" y="228216"/>
            <a:ext cx="4748893" cy="3329200"/>
          </a:xfrm>
          <a:prstGeom prst="rect">
            <a:avLst/>
          </a:prstGeom>
          <a:noFill/>
          <a:ln>
            <a:noFill/>
          </a:ln>
        </p:spPr>
      </p:pic>
      <p:sp>
        <p:nvSpPr>
          <p:cNvPr id="501" name="Shape 501"/>
          <p:cNvSpPr txBox="1"/>
          <p:nvPr>
            <p:ph idx="1" type="body"/>
          </p:nvPr>
        </p:nvSpPr>
        <p:spPr>
          <a:xfrm>
            <a:off x="228601" y="3752850"/>
            <a:ext cx="8654141" cy="2876549"/>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The armistice that brought an end of hostilities between Germany and the Entente Powers was signed at a brief ceremony held in a railway carriage at Compiègne, at 11.00 on 11</a:t>
            </a:r>
            <a:r>
              <a:rPr b="0" baseline="30000" i="0" lang="en-US" sz="1600" u="none" cap="none" strike="noStrike">
                <a:solidFill>
                  <a:schemeClr val="dk1"/>
                </a:solidFill>
                <a:latin typeface="Trebuchet MS"/>
                <a:ea typeface="Trebuchet MS"/>
                <a:cs typeface="Trebuchet MS"/>
                <a:sym typeface="Trebuchet MS"/>
              </a:rPr>
              <a:t>th</a:t>
            </a:r>
            <a:r>
              <a:rPr b="0" i="0" lang="en-US" sz="1600" u="none" cap="none" strike="noStrike">
                <a:solidFill>
                  <a:schemeClr val="dk1"/>
                </a:solidFill>
                <a:latin typeface="Trebuchet MS"/>
                <a:ea typeface="Trebuchet MS"/>
                <a:cs typeface="Trebuchet MS"/>
                <a:sym typeface="Trebuchet MS"/>
              </a:rPr>
              <a:t> November 1918. The armistice did not ‘end all wars’ as was hoped. The armistice was merely a truce, pending formal peace negotiations that were to take place in Paris in 1919. And, although fighting ceased on the Western Front, many conflicts continued to rage elsewhere. A painting of the signing of the Armistice at Compiègne, northern France, in November 1918. The Allied supreme commander, Marshal Foch, stands opposite the German delegation. </a:t>
            </a:r>
          </a:p>
        </p:txBody>
      </p:sp>
      <p:sp>
        <p:nvSpPr>
          <p:cNvPr id="502" name="Shape 502"/>
          <p:cNvSpPr txBox="1"/>
          <p:nvPr>
            <p:ph type="title"/>
          </p:nvPr>
        </p:nvSpPr>
        <p:spPr>
          <a:xfrm>
            <a:off x="4977494" y="228601"/>
            <a:ext cx="3905248"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armistice at Compiègne</a:t>
            </a:r>
          </a:p>
        </p:txBody>
      </p:sp>
      <p:sp>
        <p:nvSpPr>
          <p:cNvPr id="503" name="Shape 503"/>
          <p:cNvSpPr txBox="1"/>
          <p:nvPr>
            <p:ph idx="3" type="body"/>
          </p:nvPr>
        </p:nvSpPr>
        <p:spPr>
          <a:xfrm>
            <a:off x="4977494" y="1733550"/>
            <a:ext cx="3905248" cy="1823867"/>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t/>
            </a:r>
            <a:endParaRPr b="0" i="0" sz="1200" u="none" cap="none" strike="noStrike">
              <a:solidFill>
                <a:schemeClr val="dk1"/>
              </a:solidFill>
              <a:latin typeface="Trebuchet MS"/>
              <a:ea typeface="Trebuchet MS"/>
              <a:cs typeface="Trebuchet MS"/>
              <a:sym typeface="Trebuchet MS"/>
            </a:endParaRPr>
          </a:p>
          <a:p>
            <a:pPr indent="0" lvl="0" marL="0" marR="0" rtl="0" algn="l">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(Wikimedia Commons, Public Domain)</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3" name="Shape 713"/>
        <p:cNvGrpSpPr/>
        <p:nvPr/>
      </p:nvGrpSpPr>
      <p:grpSpPr>
        <a:xfrm>
          <a:off x="0" y="0"/>
          <a:ext cx="0" cy="0"/>
          <a:chOff x="0" y="0"/>
          <a:chExt cx="0" cy="0"/>
        </a:xfrm>
      </p:grpSpPr>
      <p:sp>
        <p:nvSpPr>
          <p:cNvPr id="714" name="Shape 714"/>
          <p:cNvSpPr txBox="1"/>
          <p:nvPr>
            <p:ph idx="2" type="body"/>
          </p:nvPr>
        </p:nvSpPr>
        <p:spPr>
          <a:xfrm>
            <a:off x="228600" y="620487"/>
            <a:ext cx="8654141" cy="154168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J.M. Keynes accused the Treaty of Versailles of being unreasonable and exceedingly punitive, and hinted that personal resentments and prejudices, such as those of Georges Clemenceau, impacted negatively on the prospects for future peace. Etienne Mantoux, in 1946, wrote a rebuttal of Keynes’s arguments, and argued that the Treaty was not unreasonable and was not the cause of the subsequent crises that led, ultimately, to the Second World War.</a:t>
            </a:r>
          </a:p>
        </p:txBody>
      </p:sp>
      <p:sp>
        <p:nvSpPr>
          <p:cNvPr id="715" name="Shape 715"/>
          <p:cNvSpPr txBox="1"/>
          <p:nvPr>
            <p:ph idx="3" type="body"/>
          </p:nvPr>
        </p:nvSpPr>
        <p:spPr>
          <a:xfrm>
            <a:off x="4800600" y="5299982"/>
            <a:ext cx="4082142" cy="1329415"/>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t/>
            </a:r>
            <a:endParaRPr b="0" i="0" sz="1200" u="none" cap="none" strike="noStrike">
              <a:solidFill>
                <a:schemeClr val="dk1"/>
              </a:solidFill>
              <a:latin typeface="Trebuchet MS"/>
              <a:ea typeface="Trebuchet MS"/>
              <a:cs typeface="Trebuchet MS"/>
              <a:sym typeface="Trebuchet MS"/>
            </a:endParaRPr>
          </a:p>
          <a:p>
            <a:pPr indent="0" lvl="0" marL="0" marR="0" rtl="0" algn="l">
              <a:lnSpc>
                <a:spcPct val="114000"/>
              </a:lnSpc>
              <a:spcBef>
                <a:spcPts val="100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(Etienne Mantoux, The Slandered Peace, 1946 )</a:t>
            </a:r>
          </a:p>
          <a:p>
            <a:pPr indent="0" lvl="0" marL="0" marR="0" rtl="0" algn="l">
              <a:lnSpc>
                <a:spcPct val="114000"/>
              </a:lnSpc>
              <a:spcBef>
                <a:spcPts val="1000"/>
              </a:spcBef>
              <a:buClr>
                <a:schemeClr val="dk1"/>
              </a:buClr>
              <a:buSzPct val="25000"/>
              <a:buFont typeface="Arial"/>
              <a:buNone/>
            </a:pPr>
            <a:r>
              <a:t/>
            </a:r>
            <a:endParaRPr b="0" i="0" sz="1200" u="none" cap="none" strike="noStrike">
              <a:solidFill>
                <a:schemeClr val="dk1"/>
              </a:solidFill>
              <a:latin typeface="Trebuchet MS"/>
              <a:ea typeface="Trebuchet MS"/>
              <a:cs typeface="Trebuchet MS"/>
              <a:sym typeface="Trebuchet MS"/>
            </a:endParaRPr>
          </a:p>
        </p:txBody>
      </p:sp>
      <p:sp>
        <p:nvSpPr>
          <p:cNvPr id="716" name="Shape 716"/>
          <p:cNvSpPr txBox="1"/>
          <p:nvPr>
            <p:ph idx="5" type="body"/>
          </p:nvPr>
        </p:nvSpPr>
        <p:spPr>
          <a:xfrm>
            <a:off x="228601" y="5299982"/>
            <a:ext cx="4057650" cy="1329414"/>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t/>
            </a:r>
            <a:endParaRPr b="0" i="0" sz="1200" u="none" cap="none" strike="noStrike">
              <a:solidFill>
                <a:schemeClr val="dk1"/>
              </a:solidFill>
              <a:latin typeface="Trebuchet MS"/>
              <a:ea typeface="Trebuchet MS"/>
              <a:cs typeface="Trebuchet MS"/>
              <a:sym typeface="Trebuchet MS"/>
            </a:endParaRPr>
          </a:p>
          <a:p>
            <a:pPr indent="0" lvl="0" marL="0" marR="0" rtl="0" algn="l">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(J.M.Keynes, The Economic Consequences of the Peace, 1919)</a:t>
            </a:r>
          </a:p>
        </p:txBody>
      </p:sp>
      <p:sp>
        <p:nvSpPr>
          <p:cNvPr id="717" name="Shape 717"/>
          <p:cNvSpPr txBox="1"/>
          <p:nvPr>
            <p:ph type="title"/>
          </p:nvPr>
        </p:nvSpPr>
        <p:spPr>
          <a:xfrm>
            <a:off x="228600" y="228601"/>
            <a:ext cx="8654141" cy="391885"/>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Assessing the Peace Treaties</a:t>
            </a:r>
          </a:p>
        </p:txBody>
      </p:sp>
      <p:sp>
        <p:nvSpPr>
          <p:cNvPr id="718" name="Shape 718"/>
          <p:cNvSpPr txBox="1"/>
          <p:nvPr>
            <p:ph idx="1" type="body"/>
          </p:nvPr>
        </p:nvSpPr>
        <p:spPr>
          <a:xfrm>
            <a:off x="228601" y="2352675"/>
            <a:ext cx="4057650" cy="2656240"/>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a:headEnd len="med" w="med" type="none"/>
            <a:tailEnd len="med" w="med" type="none"/>
          </a:ln>
        </p:spPr>
        <p:txBody>
          <a:bodyPr anchorCtr="0" anchor="t" bIns="45700" lIns="91425" rIns="91425" tIns="45700">
            <a:noAutofit/>
          </a:bodyPr>
          <a:lstStyle/>
          <a:p>
            <a:pPr indent="0" lvl="0" marL="0" marR="0" rtl="0" algn="just">
              <a:lnSpc>
                <a:spcPct val="114000"/>
              </a:lnSpc>
              <a:spcBef>
                <a:spcPts val="0"/>
              </a:spcBef>
              <a:spcAft>
                <a:spcPts val="0"/>
              </a:spcAft>
              <a:buClr>
                <a:schemeClr val="dk1"/>
              </a:buClr>
              <a:buSzPct val="25000"/>
              <a:buFont typeface="Arial"/>
              <a:buNone/>
            </a:pPr>
            <a:r>
              <a:rPr b="0" i="0" lang="en-US" sz="1400" u="none" cap="none" strike="noStrike">
                <a:solidFill>
                  <a:schemeClr val="dk1"/>
                </a:solidFill>
                <a:latin typeface="Trebuchet MS"/>
                <a:ea typeface="Trebuchet MS"/>
                <a:cs typeface="Trebuchet MS"/>
                <a:sym typeface="Trebuchet MS"/>
              </a:rPr>
              <a:t>"[Clemenceau] </a:t>
            </a:r>
            <a:r>
              <a:rPr b="0" i="1" lang="en-US" sz="1400" u="none" cap="none" strike="noStrike">
                <a:solidFill>
                  <a:schemeClr val="dk1"/>
                </a:solidFill>
                <a:latin typeface="Trebuchet MS"/>
                <a:ea typeface="Trebuchet MS"/>
                <a:cs typeface="Trebuchet MS"/>
                <a:sym typeface="Trebuchet MS"/>
              </a:rPr>
              <a:t>took the view that European civil war is to be regarded as a normal, or at least a recurrent, state of affairs for the future, and that the sort of conflicts between organised Great Powers which have occupied the past hundred years will also engage the next. According to this vision of the future, European history is to be a perpetual prize-fight, of which France has won this round”</a:t>
            </a:r>
          </a:p>
          <a:p>
            <a:pPr indent="0" lvl="0" marL="0" marR="0" rtl="0" algn="just">
              <a:lnSpc>
                <a:spcPct val="114000"/>
              </a:lnSpc>
              <a:spcBef>
                <a:spcPts val="1000"/>
              </a:spcBef>
              <a:buClr>
                <a:schemeClr val="dk1"/>
              </a:buClr>
              <a:buSzPct val="25000"/>
              <a:buFont typeface="Arial"/>
              <a:buNone/>
            </a:pPr>
            <a:r>
              <a:t/>
            </a:r>
            <a:endParaRPr b="0" i="0" sz="1400" u="none" cap="none" strike="noStrike">
              <a:solidFill>
                <a:schemeClr val="dk1"/>
              </a:solidFill>
              <a:latin typeface="Trebuchet MS"/>
              <a:ea typeface="Trebuchet MS"/>
              <a:cs typeface="Trebuchet MS"/>
              <a:sym typeface="Trebuchet MS"/>
            </a:endParaRPr>
          </a:p>
        </p:txBody>
      </p:sp>
      <p:sp>
        <p:nvSpPr>
          <p:cNvPr id="719" name="Shape 719"/>
          <p:cNvSpPr txBox="1"/>
          <p:nvPr>
            <p:ph idx="4" type="body"/>
          </p:nvPr>
        </p:nvSpPr>
        <p:spPr>
          <a:xfrm>
            <a:off x="4800600" y="2352675"/>
            <a:ext cx="4082141" cy="3019159"/>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a:headEnd len="med" w="med" type="none"/>
            <a:tailEnd len="med" w="med" type="none"/>
          </a:ln>
        </p:spPr>
        <p:txBody>
          <a:bodyPr anchorCtr="0" anchor="t" bIns="45700" lIns="91425" rIns="91425" tIns="45700">
            <a:noAutofit/>
          </a:bodyPr>
          <a:lstStyle/>
          <a:p>
            <a:pPr indent="0" lvl="0" marL="0" marR="0" rtl="0" algn="just">
              <a:lnSpc>
                <a:spcPct val="114000"/>
              </a:lnSpc>
              <a:spcBef>
                <a:spcPts val="0"/>
              </a:spcBef>
              <a:buClr>
                <a:schemeClr val="dk1"/>
              </a:buClr>
              <a:buSzPct val="25000"/>
              <a:buFont typeface="Arial"/>
              <a:buNone/>
            </a:pPr>
            <a:r>
              <a:rPr b="0" i="0" lang="en-US" sz="1400" u="none" cap="none" strike="noStrike">
                <a:solidFill>
                  <a:schemeClr val="dk1"/>
                </a:solidFill>
                <a:latin typeface="Trebuchet MS"/>
                <a:ea typeface="Trebuchet MS"/>
                <a:cs typeface="Trebuchet MS"/>
                <a:sym typeface="Trebuchet MS"/>
              </a:rPr>
              <a:t>"</a:t>
            </a:r>
            <a:r>
              <a:rPr b="0" i="1" lang="en-US" sz="1400" u="none" cap="none" strike="noStrike">
                <a:solidFill>
                  <a:schemeClr val="dk1"/>
                </a:solidFill>
                <a:latin typeface="Trebuchet MS"/>
                <a:ea typeface="Trebuchet MS"/>
                <a:cs typeface="Trebuchet MS"/>
                <a:sym typeface="Trebuchet MS"/>
              </a:rPr>
              <a:t>A research on the nature of the economic disasters caused by the Treaty would not take us far – or, in fact, it takes us too far from our path. Doubtlessly, nothing much was easy during the ten years after the war; the economic recovery was not immediate, and none could have expected otherwise, after four years of destruction and disintegration without precedents. (…) All these evils were the heritage of the war, and not of the Treaty. (Mr Keynes) does not explain how the Treaty might have possibly caused them.</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3" name="Shape 723"/>
        <p:cNvGrpSpPr/>
        <p:nvPr/>
      </p:nvGrpSpPr>
      <p:grpSpPr>
        <a:xfrm>
          <a:off x="0" y="0"/>
          <a:ext cx="0" cy="0"/>
          <a:chOff x="0" y="0"/>
          <a:chExt cx="0" cy="0"/>
        </a:xfrm>
      </p:grpSpPr>
      <p:sp>
        <p:nvSpPr>
          <p:cNvPr id="724" name="Shape 724"/>
          <p:cNvSpPr txBox="1"/>
          <p:nvPr>
            <p:ph type="title"/>
          </p:nvPr>
        </p:nvSpPr>
        <p:spPr>
          <a:xfrm>
            <a:off x="228601" y="365126"/>
            <a:ext cx="8662304" cy="1325562"/>
          </a:xfrm>
          <a:prstGeom prst="rect">
            <a:avLst/>
          </a:prstGeom>
          <a:noFill/>
          <a:ln>
            <a:noFill/>
          </a:ln>
        </p:spPr>
        <p:txBody>
          <a:bodyPr anchorCtr="0" anchor="ctr" bIns="45700" lIns="91425" rIns="91425" tIns="45700">
            <a:noAutofit/>
          </a:bodyPr>
          <a:lstStyle/>
          <a:p>
            <a:pPr indent="0" lvl="0" marL="0" marR="0" rtl="0" algn="l">
              <a:lnSpc>
                <a:spcPct val="114000"/>
              </a:lnSpc>
              <a:spcBef>
                <a:spcPts val="0"/>
              </a:spcBef>
              <a:buClr>
                <a:schemeClr val="lt1"/>
              </a:buClr>
              <a:buSzPct val="25000"/>
              <a:buFont typeface="Trebuchet MS"/>
              <a:buNone/>
            </a:pPr>
            <a:r>
              <a:rPr b="0" i="0" lang="en-US" sz="3600" u="none" cap="none" strike="noStrike">
                <a:solidFill>
                  <a:schemeClr val="lt1"/>
                </a:solidFill>
                <a:latin typeface="Trebuchet MS"/>
                <a:ea typeface="Trebuchet MS"/>
                <a:cs typeface="Trebuchet MS"/>
                <a:sym typeface="Trebuchet MS"/>
              </a:rPr>
              <a:t>Hopes and fears for the future of peace</a:t>
            </a:r>
          </a:p>
        </p:txBody>
      </p:sp>
      <p:sp>
        <p:nvSpPr>
          <p:cNvPr id="725" name="Shape 725"/>
          <p:cNvSpPr txBox="1"/>
          <p:nvPr>
            <p:ph idx="1" type="body"/>
          </p:nvPr>
        </p:nvSpPr>
        <p:spPr>
          <a:xfrm>
            <a:off x="228598" y="1885950"/>
            <a:ext cx="8662307" cy="4743450"/>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buClr>
                <a:schemeClr val="lt1"/>
              </a:buClr>
              <a:buSzPct val="25000"/>
              <a:buFont typeface="Arial"/>
              <a:buNone/>
            </a:pPr>
            <a:r>
              <a:rPr b="0" i="0" lang="en-US" sz="1480" u="none" cap="none" strike="noStrike">
                <a:solidFill>
                  <a:schemeClr val="lt1"/>
                </a:solidFill>
                <a:latin typeface="Trebuchet MS"/>
                <a:ea typeface="Trebuchet MS"/>
                <a:cs typeface="Trebuchet MS"/>
                <a:sym typeface="Trebuchet MS"/>
              </a:rPr>
              <a:t>Despite the complex problems and continuing conflicts of 1918-1923, the end of the First World War was accompanied by an outpouring of optimism about the future of Europe and the world. There was widespread belief in American democracy and ‘Wilsonian idealism’. The emergence of new national states seemed to promise a new and better future. The League of Nations seemed to guarantee a future of collective security and the peaceful resolution of international disputes. The end of the ‘war to end all wars’ seemed to point towards worldwide disarmament and the end of militarism. The upturn in the world economy from 1924 seemed to provide a secure basis for international cooperation. The Locarno treaties in 1925 seemed to indicate a new era of reconciliation that would  overcome the hostilities and suspicions that had challenged the Paris Peace Settlement. But this optimism did not completely dispel the continuing uncertainty about the future of the peace. Beneath the fragile optimism of the ‘Locarno Honeymoon’ there were deep anxieties about the future of the peace. The continued diplomatic isolation of Soviet Russia left unanswered questions about the security of Poland and other Successor States in East Central Europe. Many Europeans, especially in France, worried that the United States was not committed to maintaining the ‘Versailles system’ that America had done so much to bring into existence. Many people, especially in Britain, worried that the treatment of Germany in 1919 had been too punitive, others thought it too lenient. There was still hope that peace could be maintained by international cooperation and compromise; but it remained an uncertain peace.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9" name="Shape 729"/>
        <p:cNvGrpSpPr/>
        <p:nvPr/>
      </p:nvGrpSpPr>
      <p:grpSpPr>
        <a:xfrm>
          <a:off x="0" y="0"/>
          <a:ext cx="0" cy="0"/>
          <a:chOff x="0" y="0"/>
          <a:chExt cx="0" cy="0"/>
        </a:xfrm>
      </p:grpSpPr>
      <p:sp>
        <p:nvSpPr>
          <p:cNvPr id="730" name="Shape 730"/>
          <p:cNvSpPr txBox="1"/>
          <p:nvPr>
            <p:ph type="title"/>
          </p:nvPr>
        </p:nvSpPr>
        <p:spPr>
          <a:xfrm>
            <a:off x="228597" y="238125"/>
            <a:ext cx="3539216"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League of Nations</a:t>
            </a:r>
          </a:p>
        </p:txBody>
      </p:sp>
      <p:sp>
        <p:nvSpPr>
          <p:cNvPr id="731" name="Shape 731"/>
          <p:cNvSpPr txBox="1"/>
          <p:nvPr>
            <p:ph idx="1" type="body"/>
          </p:nvPr>
        </p:nvSpPr>
        <p:spPr>
          <a:xfrm>
            <a:off x="228598" y="3181350"/>
            <a:ext cx="8654143" cy="3448050"/>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All treaties signed at the Paris Peace Conference contained a peculiar first section. It was the Covenant of the League of Nations, a proper Wilsonian creature. The US President saw the League as the perfect tool to provide the countries of the world with a forum which could debate, discuss and solve issues before they went out of hand, and ensure collective security for the world itself. The Covenant expressly focused on conflict resolution through arbitration and collective disarmament.</a:t>
            </a:r>
          </a:p>
          <a:p>
            <a:pPr indent="0" lvl="0" marL="0" marR="0" rtl="0" algn="l">
              <a:lnSpc>
                <a:spcPct val="114000"/>
              </a:lnSpc>
              <a:spcBef>
                <a:spcPts val="100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Such an ambitious programme was not necessarily shared by European leaders. Many historians think that the British and French leaders accepted Wilson’s request out of tactics rather than convictions. It holds true, though, that, as doubtful as they were, some leaders did understand the rationale behind containing disputes within an international forum.</a:t>
            </a:r>
          </a:p>
          <a:p>
            <a:pPr indent="0" lvl="0" marL="0" marR="0" rtl="0" algn="l">
              <a:lnSpc>
                <a:spcPct val="114000"/>
              </a:lnSpc>
              <a:spcBef>
                <a:spcPts val="1000"/>
              </a:spcBef>
              <a:buClr>
                <a:schemeClr val="dk1"/>
              </a:buClr>
              <a:buSzPct val="25000"/>
              <a:buFont typeface="Arial"/>
              <a:buNone/>
            </a:pPr>
            <a:r>
              <a:t/>
            </a:r>
            <a:endParaRPr b="0" i="0" sz="1600" u="none" cap="none" strike="noStrike">
              <a:solidFill>
                <a:schemeClr val="dk1"/>
              </a:solidFill>
              <a:latin typeface="Trebuchet MS"/>
              <a:ea typeface="Trebuchet MS"/>
              <a:cs typeface="Trebuchet MS"/>
              <a:sym typeface="Trebuchet MS"/>
            </a:endParaRPr>
          </a:p>
        </p:txBody>
      </p:sp>
      <p:sp>
        <p:nvSpPr>
          <p:cNvPr id="732" name="Shape 732"/>
          <p:cNvSpPr txBox="1"/>
          <p:nvPr>
            <p:ph idx="2" type="body"/>
          </p:nvPr>
        </p:nvSpPr>
        <p:spPr>
          <a:xfrm>
            <a:off x="552450" y="1297667"/>
            <a:ext cx="3215364" cy="1740808"/>
          </a:xfrm>
          <a:prstGeom prst="rect">
            <a:avLst/>
          </a:prstGeom>
          <a:noFill/>
          <a:ln>
            <a:noFill/>
          </a:ln>
        </p:spPr>
        <p:txBody>
          <a:bodyPr anchorCtr="0" anchor="b" bIns="45700" lIns="91425" rIns="91425" tIns="45700">
            <a:noAutofit/>
          </a:bodyPr>
          <a:lstStyle/>
          <a:p>
            <a:pPr indent="0" lvl="0" marL="0" marR="0" rtl="0" algn="r">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The opening ceremony of the League of Nations, 15 November 1920.</a:t>
            </a:r>
          </a:p>
          <a:p>
            <a:pPr indent="0" lvl="0" marL="0" marR="0" rtl="0" algn="r">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(Norwegian National Library, Photographer: A. Frankl, Public Domain in Norway)</a:t>
            </a:r>
          </a:p>
        </p:txBody>
      </p:sp>
      <p:pic>
        <p:nvPicPr>
          <p:cNvPr descr="File:No-nb bldsa 5c006.jpg" id="733" name="Shape 733"/>
          <p:cNvPicPr preferRelativeResize="0"/>
          <p:nvPr>
            <p:ph idx="3" type="pic"/>
          </p:nvPr>
        </p:nvPicPr>
        <p:blipFill rotWithShape="1">
          <a:blip r:embed="rId3">
            <a:alphaModFix/>
          </a:blip>
          <a:srcRect b="12607" l="0" r="0" t="12607"/>
          <a:stretch/>
        </p:blipFill>
        <p:spPr>
          <a:xfrm>
            <a:off x="3962400" y="238125"/>
            <a:ext cx="4919663" cy="28003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7" name="Shape 737"/>
        <p:cNvGrpSpPr/>
        <p:nvPr/>
      </p:nvGrpSpPr>
      <p:grpSpPr>
        <a:xfrm>
          <a:off x="0" y="0"/>
          <a:ext cx="0" cy="0"/>
          <a:chOff x="0" y="0"/>
          <a:chExt cx="0" cy="0"/>
        </a:xfrm>
      </p:grpSpPr>
      <p:sp>
        <p:nvSpPr>
          <p:cNvPr id="738" name="Shape 738"/>
          <p:cNvSpPr txBox="1"/>
          <p:nvPr>
            <p:ph idx="1" type="body"/>
          </p:nvPr>
        </p:nvSpPr>
        <p:spPr>
          <a:xfrm>
            <a:off x="228601" y="3752850"/>
            <a:ext cx="8654141" cy="2876549"/>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French leaders, especially Georges Clemenceau, invested considerable energies on collective disarmament, because they saw it as a possible solution for what they thought of as ‘the German threat’. Clemenceau hoped that the post-war peace settlement would be underpinned by the power and prestige of the United States. But he was suspicious about the firmness of Washington’s commitment. </a:t>
            </a:r>
          </a:p>
          <a:p>
            <a:pPr indent="0" lvl="0" marL="0" marR="0" rtl="0" algn="l">
              <a:lnSpc>
                <a:spcPct val="104000"/>
              </a:lnSpc>
              <a:spcBef>
                <a:spcPts val="1000"/>
              </a:spcBef>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In March 1920, hopes for the effectiveness of the League of Nations were badly damaged by the decision of the US Congress, in open opposition to President Wilson, to deny ratification of the Covenant (and the related Peace Treaties). The League did not, therefore, include among its members the world power that had done most to bring about the formation of the League in the first place.</a:t>
            </a:r>
          </a:p>
        </p:txBody>
      </p:sp>
      <p:sp>
        <p:nvSpPr>
          <p:cNvPr id="739" name="Shape 739"/>
          <p:cNvSpPr txBox="1"/>
          <p:nvPr>
            <p:ph type="title"/>
          </p:nvPr>
        </p:nvSpPr>
        <p:spPr>
          <a:xfrm>
            <a:off x="4977494" y="228601"/>
            <a:ext cx="3905248"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American opposition</a:t>
            </a:r>
          </a:p>
        </p:txBody>
      </p:sp>
      <p:sp>
        <p:nvSpPr>
          <p:cNvPr id="740" name="Shape 740"/>
          <p:cNvSpPr txBox="1"/>
          <p:nvPr>
            <p:ph idx="3" type="body"/>
          </p:nvPr>
        </p:nvSpPr>
        <p:spPr>
          <a:xfrm>
            <a:off x="4977494" y="1733550"/>
            <a:ext cx="3905248" cy="1823867"/>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110" u="none" cap="none" strike="noStrike">
                <a:solidFill>
                  <a:schemeClr val="dk1"/>
                </a:solidFill>
                <a:latin typeface="Trebuchet MS"/>
                <a:ea typeface="Trebuchet MS"/>
                <a:cs typeface="Trebuchet MS"/>
                <a:sym typeface="Trebuchet MS"/>
              </a:rPr>
              <a:t>American rejection of the League of Nations in March 1920, when the US Senate voted against ratification of the Treaty of Versailles, was a heavy blow to hopes for success of the League. Two of the most persuasive opponents of ratification were William Borah of Idaho (left) and Henry Cabot Lodge of Massachusetts (centre).</a:t>
            </a:r>
          </a:p>
          <a:p>
            <a:pPr indent="0" lvl="0" marL="0" marR="0" rtl="0" algn="l">
              <a:lnSpc>
                <a:spcPct val="114000"/>
              </a:lnSpc>
              <a:spcBef>
                <a:spcPts val="1000"/>
              </a:spcBef>
              <a:buClr>
                <a:schemeClr val="dk1"/>
              </a:buClr>
              <a:buSzPct val="25000"/>
              <a:buFont typeface="Arial"/>
              <a:buNone/>
            </a:pPr>
            <a:r>
              <a:rPr b="0" i="0" lang="en-US" sz="1110" u="none" cap="none" strike="noStrike">
                <a:solidFill>
                  <a:schemeClr val="dk1"/>
                </a:solidFill>
                <a:latin typeface="Trebuchet MS"/>
                <a:ea typeface="Trebuchet MS"/>
                <a:cs typeface="Trebuchet MS"/>
                <a:sym typeface="Trebuchet MS"/>
              </a:rPr>
              <a:t>(National Photo Company/Library of Congress, Public Domain)</a:t>
            </a:r>
          </a:p>
        </p:txBody>
      </p:sp>
      <p:pic>
        <p:nvPicPr>
          <p:cNvPr id="741" name="Shape 741"/>
          <p:cNvPicPr preferRelativeResize="0"/>
          <p:nvPr>
            <p:ph idx="2" type="pic"/>
          </p:nvPr>
        </p:nvPicPr>
        <p:blipFill rotWithShape="1">
          <a:blip r:embed="rId3">
            <a:alphaModFix/>
          </a:blip>
          <a:srcRect b="6520" l="0" r="0" t="6521"/>
          <a:stretch/>
        </p:blipFill>
        <p:spPr>
          <a:xfrm>
            <a:off x="228600" y="228216"/>
            <a:ext cx="4748893" cy="3329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5" name="Shape 745"/>
        <p:cNvGrpSpPr/>
        <p:nvPr/>
      </p:nvGrpSpPr>
      <p:grpSpPr>
        <a:xfrm>
          <a:off x="0" y="0"/>
          <a:ext cx="0" cy="0"/>
          <a:chOff x="0" y="0"/>
          <a:chExt cx="0" cy="0"/>
        </a:xfrm>
      </p:grpSpPr>
      <p:sp>
        <p:nvSpPr>
          <p:cNvPr id="746" name="Shape 746"/>
          <p:cNvSpPr txBox="1"/>
          <p:nvPr>
            <p:ph type="title"/>
          </p:nvPr>
        </p:nvSpPr>
        <p:spPr>
          <a:xfrm>
            <a:off x="4269919" y="228600"/>
            <a:ext cx="4629150" cy="916667"/>
          </a:xfrm>
          <a:prstGeom prst="rect">
            <a:avLst/>
          </a:prstGeom>
          <a:noFill/>
          <a:ln>
            <a:noFill/>
          </a:ln>
        </p:spPr>
        <p:txBody>
          <a:bodyPr anchorCtr="0" anchor="t" bIns="45700" lIns="91425" rIns="91425" tIns="45700">
            <a:noAutofit/>
          </a:bodyPr>
          <a:lstStyle/>
          <a:p>
            <a:pPr indent="0" lvl="0" marL="0" marR="0" rtl="0" algn="r">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Eduard Beneş, Foreign Minister of Czechoslovakia, explains the need for the Little Entente</a:t>
            </a:r>
          </a:p>
        </p:txBody>
      </p:sp>
      <p:sp>
        <p:nvSpPr>
          <p:cNvPr id="747" name="Shape 747"/>
          <p:cNvSpPr txBox="1"/>
          <p:nvPr>
            <p:ph idx="1" type="body"/>
          </p:nvPr>
        </p:nvSpPr>
        <p:spPr>
          <a:xfrm>
            <a:off x="4514848" y="1186087"/>
            <a:ext cx="4384220" cy="4414612"/>
          </a:xfrm>
          <a:prstGeom prst="rect">
            <a:avLst/>
          </a:prstGeom>
          <a:noFill/>
          <a:ln>
            <a:noFill/>
          </a:ln>
        </p:spPr>
        <p:txBody>
          <a:bodyPr anchorCtr="0" anchor="t" bIns="45700" lIns="91425" rIns="91425" tIns="45700">
            <a:noAutofit/>
          </a:bodyPr>
          <a:lstStyle/>
          <a:p>
            <a:pPr indent="0" lvl="0" marL="0" marR="0" rtl="0" algn="r">
              <a:lnSpc>
                <a:spcPct val="94000"/>
              </a:lnSpc>
              <a:spcBef>
                <a:spcPts val="0"/>
              </a:spcBef>
              <a:spcAft>
                <a:spcPts val="0"/>
              </a:spcAft>
              <a:buClr>
                <a:schemeClr val="dk1"/>
              </a:buClr>
              <a:buSzPct val="25000"/>
              <a:buFont typeface="Arial"/>
              <a:buNone/>
            </a:pPr>
            <a:r>
              <a:rPr b="0" i="0" lang="en-US" sz="1360" u="none" cap="none" strike="noStrike">
                <a:solidFill>
                  <a:schemeClr val="dk1"/>
                </a:solidFill>
                <a:latin typeface="Trebuchet MS"/>
                <a:ea typeface="Trebuchet MS"/>
                <a:cs typeface="Trebuchet MS"/>
                <a:sym typeface="Trebuchet MS"/>
              </a:rPr>
              <a:t>After the War, the countries of Central and Eastern Europe were completely transformed. In place of the old multinational empires there were now a collection of Successor States – new national states established according to the principles of self determination.  In theory, self-determination would have led to the formation of ethnically homogenous States; but this is not what happened in reality. The new states contained minority populations with diverse languages, religions and identities. They were also small states with very limited military potential. For security they would have to depend heavily on the League of Nations, and on the Great Powers, such as France.</a:t>
            </a:r>
          </a:p>
          <a:p>
            <a:pPr indent="0" lvl="0" marL="0" marR="0" rtl="0" algn="r">
              <a:lnSpc>
                <a:spcPct val="94000"/>
              </a:lnSpc>
              <a:spcBef>
                <a:spcPts val="1000"/>
              </a:spcBef>
              <a:buClr>
                <a:schemeClr val="dk1"/>
              </a:buClr>
              <a:buSzPct val="25000"/>
              <a:buFont typeface="Arial"/>
              <a:buNone/>
            </a:pPr>
            <a:r>
              <a:rPr b="0" i="0" lang="en-US" sz="1360" u="none" cap="none" strike="noStrike">
                <a:solidFill>
                  <a:schemeClr val="dk1"/>
                </a:solidFill>
                <a:latin typeface="Trebuchet MS"/>
                <a:ea typeface="Trebuchet MS"/>
                <a:cs typeface="Trebuchet MS"/>
                <a:sym typeface="Trebuchet MS"/>
              </a:rPr>
              <a:t>So the birth of these new national states was accompanied by great optimism, but also by deep fears. Would they join together as successful  democracies? Or would they be fatally weakened by internal divisions and by the threat of aggression from neighbouring powers?</a:t>
            </a:r>
          </a:p>
        </p:txBody>
      </p:sp>
      <p:sp>
        <p:nvSpPr>
          <p:cNvPr id="748" name="Shape 748"/>
          <p:cNvSpPr txBox="1"/>
          <p:nvPr>
            <p:ph idx="2" type="body"/>
          </p:nvPr>
        </p:nvSpPr>
        <p:spPr>
          <a:xfrm>
            <a:off x="4514848" y="5600700"/>
            <a:ext cx="4384220" cy="1045029"/>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Eduard Beneş, The Little Entente, Foreign Affairs, September 1922</a:t>
            </a:r>
          </a:p>
        </p:txBody>
      </p:sp>
      <p:sp>
        <p:nvSpPr>
          <p:cNvPr id="749" name="Shape 749"/>
          <p:cNvSpPr txBox="1"/>
          <p:nvPr>
            <p:ph idx="3" type="body"/>
          </p:nvPr>
        </p:nvSpPr>
        <p:spPr>
          <a:xfrm>
            <a:off x="228600" y="228598"/>
            <a:ext cx="4041774" cy="6417129"/>
          </a:xfrm>
          <a:prstGeom prst="rect">
            <a:avLst/>
          </a:prstGeom>
          <a:solidFill>
            <a:srgbClr val="CCCCCC"/>
          </a:solid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Arial"/>
              <a:buNone/>
            </a:pPr>
            <a:r>
              <a:rPr b="0" i="1" lang="en-US" sz="1200" u="none" cap="none" strike="noStrike">
                <a:solidFill>
                  <a:schemeClr val="dk1"/>
                </a:solidFill>
                <a:latin typeface="Trebuchet MS"/>
                <a:ea typeface="Trebuchet MS"/>
                <a:cs typeface="Trebuchet MS"/>
                <a:sym typeface="Trebuchet MS"/>
              </a:rPr>
              <a:t>The new states which in Central Europe have taken the place of the Hapsburg monarchy owe their creation to the living will of the peoples who for centuries had been oppressed in Austro-Hungary, and who had in vain endeavoured to secure the necessary conditions for a free and full development of their economic and cultural life. The revolutionary activities of these peoples…were the expression of this will which could only be acted upon successfully because the European War created the pre-conditions for a new adjustment of Europe and because the substitution of new independent states for the Austro-Hungarian monarchy was not only an act of historic justice but at the same time in the interests of Europe generally. The Danubian monarchy was the outward expression of a German-Magyar system of violence and the living negation of those ideals which brought half Europe and America into war. Its removal was a manifest necessity as an insurance against future dangers and in order to secure the triumph of the principles for which the war was fought. The changes which have thus been made in Central Europe are, of course, greater than any which have taken place in other parts of the continent. An entire great state has been obliterated from the map of Europe; the frontiers of new states have been delimited. With their creation, the possibility of a better, brighter future opens before us. </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3" name="Shape 753"/>
        <p:cNvGrpSpPr/>
        <p:nvPr/>
      </p:nvGrpSpPr>
      <p:grpSpPr>
        <a:xfrm>
          <a:off x="0" y="0"/>
          <a:ext cx="0" cy="0"/>
          <a:chOff x="0" y="0"/>
          <a:chExt cx="0" cy="0"/>
        </a:xfrm>
      </p:grpSpPr>
      <p:sp>
        <p:nvSpPr>
          <p:cNvPr id="754" name="Shape 754"/>
          <p:cNvSpPr txBox="1"/>
          <p:nvPr>
            <p:ph type="title"/>
          </p:nvPr>
        </p:nvSpPr>
        <p:spPr>
          <a:xfrm>
            <a:off x="4977494" y="228601"/>
            <a:ext cx="3905248"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Pact of Locarno</a:t>
            </a:r>
          </a:p>
        </p:txBody>
      </p:sp>
      <p:sp>
        <p:nvSpPr>
          <p:cNvPr id="755" name="Shape 755"/>
          <p:cNvSpPr txBox="1"/>
          <p:nvPr>
            <p:ph idx="2" type="body"/>
          </p:nvPr>
        </p:nvSpPr>
        <p:spPr>
          <a:xfrm>
            <a:off x="228601" y="3752850"/>
            <a:ext cx="8654141" cy="2876549"/>
          </a:xfrm>
          <a:prstGeom prst="rect">
            <a:avLst/>
          </a:prstGeom>
          <a:noFill/>
          <a:ln>
            <a:noFill/>
          </a:ln>
        </p:spPr>
        <p:txBody>
          <a:bodyPr anchorCtr="0" anchor="t" bIns="45700" lIns="91425" rIns="91425" tIns="45700">
            <a:noAutofit/>
          </a:bodyPr>
          <a:lstStyle/>
          <a:p>
            <a:pPr indent="0" lvl="0" marL="0" marR="0" rtl="0" algn="l">
              <a:lnSpc>
                <a:spcPct val="94000"/>
              </a:lnSpc>
              <a:spcBef>
                <a:spcPts val="0"/>
              </a:spcBef>
              <a:spcAft>
                <a:spcPts val="0"/>
              </a:spcAft>
              <a:buClr>
                <a:schemeClr val="dk1"/>
              </a:buClr>
              <a:buSzPct val="25000"/>
              <a:buFont typeface="Arial"/>
              <a:buNone/>
            </a:pPr>
            <a:r>
              <a:rPr b="0" i="0" lang="en-US" sz="1360" u="none" cap="none" strike="noStrike">
                <a:solidFill>
                  <a:schemeClr val="dk1"/>
                </a:solidFill>
                <a:latin typeface="Trebuchet MS"/>
                <a:ea typeface="Trebuchet MS"/>
                <a:cs typeface="Trebuchet MS"/>
                <a:sym typeface="Trebuchet MS"/>
              </a:rPr>
              <a:t>The Successor States were militarily weak and feared attack from their more powerful neighbours, especially Germany and Soviet Russia. So they wanted an alliance with Germany’s traditional foe, France.  The result was the so-called Little Entente, a pact signed by Romania, Czechoslovakia, and Yugoslavia in 1920-21, and supported by France via bilateral treaties. France wanted the Little Entente in order to control Germany’s Eastern borders, but the countries of the Little Entente wanted it to hold back Hungary’s ambition to restore its pre-war borders. The Little Entente, therefore, represented both hope for future collective security and fear of future annexation. </a:t>
            </a:r>
          </a:p>
          <a:p>
            <a:pPr indent="0" lvl="0" marL="0" marR="0" rtl="0" algn="l">
              <a:lnSpc>
                <a:spcPct val="94000"/>
              </a:lnSpc>
              <a:spcBef>
                <a:spcPts val="1000"/>
              </a:spcBef>
              <a:buClr>
                <a:schemeClr val="dk1"/>
              </a:buClr>
              <a:buSzPct val="25000"/>
              <a:buFont typeface="Arial"/>
              <a:buNone/>
            </a:pPr>
            <a:r>
              <a:rPr b="0" i="0" lang="en-US" sz="1360" u="none" cap="none" strike="noStrike">
                <a:solidFill>
                  <a:schemeClr val="dk1"/>
                </a:solidFill>
                <a:latin typeface="Trebuchet MS"/>
                <a:ea typeface="Trebuchet MS"/>
                <a:cs typeface="Trebuchet MS"/>
                <a:sym typeface="Trebuchet MS"/>
              </a:rPr>
              <a:t>French leaders sensed that the Little Entente would not be enough. In 1925 France and Germany signed the historic Pact of Locarno, which locked the two countries into a series of guarantees designed to ensure peace. Despite the optimism raised by Locarno, French military leaders feared that the Pact focused too much on the shared borders in the West – but not on Germany’s eastern borders. The main concerns for the future of the peace rested on Central and Eastern Europe.</a:t>
            </a:r>
          </a:p>
        </p:txBody>
      </p:sp>
      <p:sp>
        <p:nvSpPr>
          <p:cNvPr id="756" name="Shape 756"/>
          <p:cNvSpPr txBox="1"/>
          <p:nvPr>
            <p:ph idx="3" type="body"/>
          </p:nvPr>
        </p:nvSpPr>
        <p:spPr>
          <a:xfrm>
            <a:off x="4977494" y="1552575"/>
            <a:ext cx="3905248" cy="2004841"/>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A map of Europe in 1923 showing the borders of new national states superimposed on pre-war Europe.</a:t>
            </a:r>
          </a:p>
          <a:p>
            <a:pPr indent="0" lvl="0" marL="0" marR="0" rtl="0" algn="l">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(Wikimedia Commons, CC BY-SA 2.5 generic)</a:t>
            </a:r>
          </a:p>
        </p:txBody>
      </p:sp>
      <p:pic>
        <p:nvPicPr>
          <p:cNvPr descr="Map_Europe_1923-en.svg.png" id="757" name="Shape 757"/>
          <p:cNvPicPr preferRelativeResize="0"/>
          <p:nvPr>
            <p:ph idx="1" type="body"/>
          </p:nvPr>
        </p:nvPicPr>
        <p:blipFill rotWithShape="1">
          <a:blip r:embed="rId3">
            <a:alphaModFix/>
          </a:blip>
          <a:srcRect b="0" l="0" r="0" t="0"/>
          <a:stretch/>
        </p:blipFill>
        <p:spPr>
          <a:xfrm>
            <a:off x="228600" y="281668"/>
            <a:ext cx="4748213" cy="32228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1" name="Shape 761"/>
        <p:cNvGrpSpPr/>
        <p:nvPr/>
      </p:nvGrpSpPr>
      <p:grpSpPr>
        <a:xfrm>
          <a:off x="0" y="0"/>
          <a:ext cx="0" cy="0"/>
          <a:chOff x="0" y="0"/>
          <a:chExt cx="0" cy="0"/>
        </a:xfrm>
      </p:grpSpPr>
      <p:sp>
        <p:nvSpPr>
          <p:cNvPr id="762" name="Shape 762"/>
          <p:cNvSpPr txBox="1"/>
          <p:nvPr>
            <p:ph type="title"/>
          </p:nvPr>
        </p:nvSpPr>
        <p:spPr>
          <a:xfrm>
            <a:off x="228597" y="238125"/>
            <a:ext cx="3539216"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German territorial losses after the Treaty of Versailles</a:t>
            </a:r>
          </a:p>
        </p:txBody>
      </p:sp>
      <p:pic>
        <p:nvPicPr>
          <p:cNvPr descr="A map of Germany. It is color coded to show the transfer of territory from German to the surrounding countries and define the new borders." id="763" name="Shape 763"/>
          <p:cNvPicPr preferRelativeResize="0"/>
          <p:nvPr>
            <p:ph idx="1" type="body"/>
          </p:nvPr>
        </p:nvPicPr>
        <p:blipFill rotWithShape="1">
          <a:blip r:embed="rId3">
            <a:alphaModFix/>
          </a:blip>
          <a:srcRect b="0" l="0" r="0" t="0"/>
          <a:stretch/>
        </p:blipFill>
        <p:spPr>
          <a:xfrm>
            <a:off x="4769553" y="238125"/>
            <a:ext cx="3291066" cy="2790825"/>
          </a:xfrm>
          <a:prstGeom prst="rect">
            <a:avLst/>
          </a:prstGeom>
          <a:noFill/>
          <a:ln>
            <a:noFill/>
          </a:ln>
        </p:spPr>
      </p:pic>
      <p:sp>
        <p:nvSpPr>
          <p:cNvPr id="764" name="Shape 764"/>
          <p:cNvSpPr txBox="1"/>
          <p:nvPr>
            <p:ph idx="2" type="body"/>
          </p:nvPr>
        </p:nvSpPr>
        <p:spPr>
          <a:xfrm>
            <a:off x="228598" y="3181350"/>
            <a:ext cx="8654143" cy="3448050"/>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The Treaty of Versailles imposed several territorial losses on Germany, Though still resented, it was easier for most Germans to accept the changes to western borders than those in the East. After 1919, the Allied powers, especially France, were eager to secure voluntary German commitment to uphold the terms of the treaty. This was achieved at Locarno in 1925, when Germany and France, with Britain and Italy as guarantors, signed treaties recognising the 1919 borders, or at least renouncing the use of force to alter them. </a:t>
            </a:r>
          </a:p>
          <a:p>
            <a:pPr indent="0" lvl="0" marL="0" marR="0" rtl="0" algn="l">
              <a:lnSpc>
                <a:spcPct val="104000"/>
              </a:lnSpc>
              <a:spcBef>
                <a:spcPts val="1000"/>
              </a:spcBef>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‘Western Locarno’ secured permanent acceptance of Germany’s frontiers with France, Luxemburg and Denmark. ‘Eastern Locarno’, dealing with the city of Danzig, the ‘Polish Corridor’ between Germany and East Prussia, the German-speaking Sudetenland, now part of Czechoslovakia, and Memel, which had been ceded to Lithuania, was more ambiguous. Germany undertook not to alter these borders by aggression, but did not accept that they should necessarily be permanent.</a:t>
            </a:r>
          </a:p>
        </p:txBody>
      </p:sp>
      <p:sp>
        <p:nvSpPr>
          <p:cNvPr id="765" name="Shape 765"/>
          <p:cNvSpPr txBox="1"/>
          <p:nvPr>
            <p:ph idx="3" type="body"/>
          </p:nvPr>
        </p:nvSpPr>
        <p:spPr>
          <a:xfrm>
            <a:off x="638175" y="1307192"/>
            <a:ext cx="3129640" cy="1721758"/>
          </a:xfrm>
          <a:prstGeom prst="rect">
            <a:avLst/>
          </a:prstGeom>
          <a:noFill/>
          <a:ln>
            <a:noFill/>
          </a:ln>
        </p:spPr>
        <p:txBody>
          <a:bodyPr anchorCtr="0" anchor="b" bIns="45700" lIns="91425" rIns="91425" tIns="45700">
            <a:noAutofit/>
          </a:bodyPr>
          <a:lstStyle/>
          <a:p>
            <a:pPr indent="0" lvl="0" marL="0" marR="0" rtl="0" algn="r">
              <a:lnSpc>
                <a:spcPct val="114000"/>
              </a:lnSpc>
              <a:spcBef>
                <a:spcPts val="0"/>
              </a:spcBef>
              <a:spcAft>
                <a:spcPts val="0"/>
              </a:spcAft>
              <a:buClr>
                <a:schemeClr val="dk1"/>
              </a:buClr>
              <a:buSzPct val="25000"/>
              <a:buFont typeface="Arial"/>
              <a:buNone/>
            </a:pPr>
            <a:r>
              <a:rPr b="0" i="0" lang="en-US" sz="1110" u="none" cap="none" strike="noStrike">
                <a:solidFill>
                  <a:schemeClr val="dk1"/>
                </a:solidFill>
                <a:latin typeface="Trebuchet MS"/>
                <a:ea typeface="Trebuchet MS"/>
                <a:cs typeface="Trebuchet MS"/>
                <a:sym typeface="Trebuchet MS"/>
              </a:rPr>
              <a:t>The territories ceded to other countries as prescribed by the Treaty are shown in white; League of Nations mandates for the Rhineland and for Danzig are shown in green; the flags indicate the countries to whom territory was transferred. </a:t>
            </a:r>
          </a:p>
          <a:p>
            <a:pPr indent="0" lvl="0" marL="0" marR="0" rtl="0" algn="r">
              <a:lnSpc>
                <a:spcPct val="114000"/>
              </a:lnSpc>
              <a:spcBef>
                <a:spcPts val="1000"/>
              </a:spcBef>
              <a:buClr>
                <a:schemeClr val="dk1"/>
              </a:buClr>
              <a:buSzPct val="25000"/>
              <a:buFont typeface="Arial"/>
              <a:buNone/>
            </a:pPr>
            <a:r>
              <a:rPr b="0" i="0" lang="en-US" sz="1110" u="none" cap="none" strike="noStrike">
                <a:solidFill>
                  <a:schemeClr val="dk1"/>
                </a:solidFill>
                <a:latin typeface="Trebuchet MS"/>
                <a:ea typeface="Trebuchet MS"/>
                <a:cs typeface="Trebuchet MS"/>
                <a:sym typeface="Trebuchet MS"/>
              </a:rPr>
              <a:t>(Netherlands Wikipedia, CC BY-SA 2.5 generic)</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9" name="Shape 769"/>
        <p:cNvGrpSpPr/>
        <p:nvPr/>
      </p:nvGrpSpPr>
      <p:grpSpPr>
        <a:xfrm>
          <a:off x="0" y="0"/>
          <a:ext cx="0" cy="0"/>
          <a:chOff x="0" y="0"/>
          <a:chExt cx="0" cy="0"/>
        </a:xfrm>
      </p:grpSpPr>
      <p:sp>
        <p:nvSpPr>
          <p:cNvPr id="770" name="Shape 770"/>
          <p:cNvSpPr txBox="1"/>
          <p:nvPr>
            <p:ph type="title"/>
          </p:nvPr>
        </p:nvSpPr>
        <p:spPr>
          <a:xfrm>
            <a:off x="228597" y="238125"/>
            <a:ext cx="3539216"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‘Stresemann-Briand Partnership</a:t>
            </a:r>
          </a:p>
        </p:txBody>
      </p:sp>
      <p:sp>
        <p:nvSpPr>
          <p:cNvPr id="771" name="Shape 771"/>
          <p:cNvSpPr txBox="1"/>
          <p:nvPr>
            <p:ph idx="2" type="body"/>
          </p:nvPr>
        </p:nvSpPr>
        <p:spPr>
          <a:xfrm>
            <a:off x="228598" y="3181350"/>
            <a:ext cx="8654143" cy="3448050"/>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Few developments in international relations in the 1920s fostered as much optimism as the signing of the Locarno treaties in 1925. The Locarno agreements signalled a new era of cooperation and reconciliation between France and Germany, based on the close diplomatic alliance between their foreign ministers. </a:t>
            </a:r>
          </a:p>
          <a:p>
            <a:pPr indent="0" lvl="0" marL="0" marR="0" rtl="0" algn="l">
              <a:lnSpc>
                <a:spcPct val="104000"/>
              </a:lnSpc>
              <a:spcBef>
                <a:spcPts val="100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For France, Aristide Briand believed that true security depended upon partnership with Germany, rather than total reliance on anti-German alliances. For Germany, Gustav Stresemann was convinced that a policy of ‘fulfilment’ was essential – bringing Germany out of international isolation by renouncing the use of force and proving that Germany could be a trusted neighbour.</a:t>
            </a:r>
          </a:p>
          <a:p>
            <a:pPr indent="0" lvl="0" marL="0" marR="0" rtl="0" algn="l">
              <a:lnSpc>
                <a:spcPct val="104000"/>
              </a:lnSpc>
              <a:spcBef>
                <a:spcPts val="1000"/>
              </a:spcBef>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For the wider international community, the agreements signed voluntarily at Locarno were reassuring evidence that the post-war peace settlement was much more secure. Britain and Italy acted as neutral moderators at Locarno, reinforcing the message of international acceptance of the ‘Versailles system’.</a:t>
            </a:r>
          </a:p>
        </p:txBody>
      </p:sp>
      <p:sp>
        <p:nvSpPr>
          <p:cNvPr id="772" name="Shape 772"/>
          <p:cNvSpPr txBox="1"/>
          <p:nvPr>
            <p:ph idx="3" type="body"/>
          </p:nvPr>
        </p:nvSpPr>
        <p:spPr>
          <a:xfrm>
            <a:off x="638175" y="1307192"/>
            <a:ext cx="3129640" cy="1721758"/>
          </a:xfrm>
          <a:prstGeom prst="rect">
            <a:avLst/>
          </a:prstGeom>
          <a:noFill/>
          <a:ln>
            <a:noFill/>
          </a:ln>
        </p:spPr>
        <p:txBody>
          <a:bodyPr anchorCtr="0" anchor="b" bIns="45700" lIns="91425" rIns="91425" tIns="45700">
            <a:noAutofit/>
          </a:bodyPr>
          <a:lstStyle/>
          <a:p>
            <a:pPr indent="0" lvl="0" marL="0" marR="0" rtl="0" algn="r">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Locarno, 1925. Gustav Stresemann, German foreign minister (left). Aristide Briand, French foreign minister (right). Austen Chamberlain, British foreign minister (centre).</a:t>
            </a:r>
          </a:p>
          <a:p>
            <a:pPr indent="0" lvl="0" marL="0" marR="0" rtl="0" algn="r">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(Bundesarchiv, Bild 183-R03618 / CC-BY-SA 3.0)</a:t>
            </a:r>
          </a:p>
        </p:txBody>
      </p:sp>
      <p:pic>
        <p:nvPicPr>
          <p:cNvPr id="773" name="Shape 773"/>
          <p:cNvPicPr preferRelativeResize="0"/>
          <p:nvPr>
            <p:ph idx="1" type="body"/>
          </p:nvPr>
        </p:nvPicPr>
        <p:blipFill rotWithShape="1">
          <a:blip r:embed="rId3">
            <a:alphaModFix/>
          </a:blip>
          <a:srcRect b="0" l="0" r="0" t="0"/>
          <a:stretch/>
        </p:blipFill>
        <p:spPr>
          <a:xfrm>
            <a:off x="4470262" y="238125"/>
            <a:ext cx="3889650" cy="27908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7" name="Shape 777"/>
        <p:cNvGrpSpPr/>
        <p:nvPr/>
      </p:nvGrpSpPr>
      <p:grpSpPr>
        <a:xfrm>
          <a:off x="0" y="0"/>
          <a:ext cx="0" cy="0"/>
          <a:chOff x="0" y="0"/>
          <a:chExt cx="0" cy="0"/>
        </a:xfrm>
      </p:grpSpPr>
      <p:sp>
        <p:nvSpPr>
          <p:cNvPr id="778" name="Shape 778"/>
          <p:cNvSpPr txBox="1"/>
          <p:nvPr>
            <p:ph type="title"/>
          </p:nvPr>
        </p:nvSpPr>
        <p:spPr>
          <a:xfrm>
            <a:off x="4977494" y="228601"/>
            <a:ext cx="3905248"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isolation of the USSR</a:t>
            </a:r>
          </a:p>
        </p:txBody>
      </p:sp>
      <p:sp>
        <p:nvSpPr>
          <p:cNvPr id="779" name="Shape 779"/>
          <p:cNvSpPr txBox="1"/>
          <p:nvPr>
            <p:ph idx="2" type="body"/>
          </p:nvPr>
        </p:nvSpPr>
        <p:spPr>
          <a:xfrm>
            <a:off x="228601" y="3752850"/>
            <a:ext cx="8654141" cy="2876549"/>
          </a:xfrm>
          <a:prstGeom prst="rect">
            <a:avLst/>
          </a:prstGeom>
          <a:noFill/>
          <a:ln>
            <a:noFill/>
          </a:ln>
        </p:spPr>
        <p:txBody>
          <a:bodyPr anchorCtr="0" anchor="t" bIns="45700" lIns="91425" rIns="91425" tIns="45700">
            <a:noAutofit/>
          </a:bodyPr>
          <a:lstStyle/>
          <a:p>
            <a:pPr indent="0" lvl="0" marL="0" marR="0" rtl="0" algn="l">
              <a:lnSpc>
                <a:spcPct val="94000"/>
              </a:lnSpc>
              <a:spcBef>
                <a:spcPts val="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The diplomatic isolation of Soviet Russia was a factor that weakened the security of the post-war peace. On the one hand, western leaders regarded the USSR as a dangerous enemy, that was very difficult to negotiate with. On the other hand, the situation in eastern Europe was very unstable and Soviet Russia was a potential threat. In the mid-1920s some moves were made to normalise relations. The USSR made a treaty with Germany at Rapallo in 1922. This was extended by the 1925 Treaty of Berlin. The Soviet Commissar for Foreign Affairs, Grigori Chicherin, and his able, charming deputy, Maxim Litvinov established links with many western politicians and diplomats, especially with the German foreign minister, Gustav Stresemann. Litvinov also gained friendly contacts in France. </a:t>
            </a:r>
          </a:p>
          <a:p>
            <a:pPr indent="0" lvl="0" marL="0" marR="0" rtl="0" algn="l">
              <a:lnSpc>
                <a:spcPct val="94000"/>
              </a:lnSpc>
              <a:spcBef>
                <a:spcPts val="1000"/>
              </a:spcBef>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In the years of prosperity for the world economy, it seemed that the USSR might become a reliable trading partner. But there was still a gulf of suspicion between East and West. Uncertainty about Soviet Russia’s intentions was still destabilising the post-war peace.</a:t>
            </a:r>
          </a:p>
        </p:txBody>
      </p:sp>
      <p:sp>
        <p:nvSpPr>
          <p:cNvPr id="780" name="Shape 780"/>
          <p:cNvSpPr txBox="1"/>
          <p:nvPr>
            <p:ph idx="3" type="body"/>
          </p:nvPr>
        </p:nvSpPr>
        <p:spPr>
          <a:xfrm>
            <a:off x="4977494" y="1552575"/>
            <a:ext cx="3905248" cy="2004841"/>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Grigori Chicherin, Soviet Commissar for Foreign Affairs sitting between Gustav Stresemann and his wife at a diplomatic reception in Berlin, 1928</a:t>
            </a:r>
          </a:p>
          <a:p>
            <a:pPr indent="0" lvl="0" marL="0" marR="0" rtl="0" algn="l">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(Bundesarchiv, Bild 183-R03618 / CC-BY-SA 3.0)</a:t>
            </a:r>
          </a:p>
        </p:txBody>
      </p:sp>
      <p:pic>
        <p:nvPicPr>
          <p:cNvPr descr="File:Bundesarchiv Bild 102-08486, Berlin, deutsch-russische Verhandlungen.jpg" id="781" name="Shape 781"/>
          <p:cNvPicPr preferRelativeResize="0"/>
          <p:nvPr>
            <p:ph idx="1" type="body"/>
          </p:nvPr>
        </p:nvPicPr>
        <p:blipFill rotWithShape="1">
          <a:blip r:embed="rId3">
            <a:alphaModFix/>
          </a:blip>
          <a:srcRect b="0" l="0" r="0" t="0"/>
          <a:stretch/>
        </p:blipFill>
        <p:spPr>
          <a:xfrm>
            <a:off x="228600" y="282623"/>
            <a:ext cx="4748213" cy="322093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5" name="Shape 785"/>
        <p:cNvGrpSpPr/>
        <p:nvPr/>
      </p:nvGrpSpPr>
      <p:grpSpPr>
        <a:xfrm>
          <a:off x="0" y="0"/>
          <a:ext cx="0" cy="0"/>
          <a:chOff x="0" y="0"/>
          <a:chExt cx="0" cy="0"/>
        </a:xfrm>
      </p:grpSpPr>
      <p:sp>
        <p:nvSpPr>
          <p:cNvPr id="786" name="Shape 786"/>
          <p:cNvSpPr txBox="1"/>
          <p:nvPr>
            <p:ph type="title"/>
          </p:nvPr>
        </p:nvSpPr>
        <p:spPr>
          <a:xfrm>
            <a:off x="4269919" y="228600"/>
            <a:ext cx="4629150" cy="916667"/>
          </a:xfrm>
          <a:prstGeom prst="rect">
            <a:avLst/>
          </a:prstGeom>
          <a:noFill/>
          <a:ln>
            <a:noFill/>
          </a:ln>
        </p:spPr>
        <p:txBody>
          <a:bodyPr anchorCtr="0" anchor="t" bIns="45700" lIns="91425" rIns="91425" tIns="45700">
            <a:noAutofit/>
          </a:bodyPr>
          <a:lstStyle/>
          <a:p>
            <a:pPr indent="0" lvl="0" marL="0" marR="0" rtl="0" algn="r">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Economic prosperity</a:t>
            </a:r>
          </a:p>
        </p:txBody>
      </p:sp>
      <p:sp>
        <p:nvSpPr>
          <p:cNvPr id="787" name="Shape 787"/>
          <p:cNvSpPr txBox="1"/>
          <p:nvPr>
            <p:ph idx="1" type="body"/>
          </p:nvPr>
        </p:nvSpPr>
        <p:spPr>
          <a:xfrm>
            <a:off x="4514848" y="1161594"/>
            <a:ext cx="4384220" cy="5484132"/>
          </a:xfrm>
          <a:prstGeom prst="rect">
            <a:avLst/>
          </a:prstGeom>
          <a:noFill/>
          <a:ln>
            <a:noFill/>
          </a:ln>
        </p:spPr>
        <p:txBody>
          <a:bodyPr anchorCtr="0" anchor="t" bIns="45700" lIns="91425" rIns="91425" tIns="45700">
            <a:noAutofit/>
          </a:bodyPr>
          <a:lstStyle/>
          <a:p>
            <a:pPr indent="0" lvl="0" marL="0" marR="0" rtl="0" algn="r">
              <a:lnSpc>
                <a:spcPct val="104000"/>
              </a:lnSpc>
              <a:spcBef>
                <a:spcPts val="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One factor that seemingly enhanced the prospects for future peace and security in the 1920s was the prosperity of the world economy.  Increased production, rising living standards, and the availability of American loans, all helped to bring greater political stability and improved trade relationships. </a:t>
            </a:r>
          </a:p>
          <a:p>
            <a:pPr indent="0" lvl="0" marL="0" marR="0" rtl="0" algn="r">
              <a:lnSpc>
                <a:spcPct val="104000"/>
              </a:lnSpc>
              <a:spcBef>
                <a:spcPts val="1000"/>
              </a:spcBef>
              <a:spcAft>
                <a:spcPts val="0"/>
              </a:spcAft>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In this context, there was much more optimism about international cooperation and moves to strengthen the peace. Growing economic prosperity was one factor, for example, in the reconciliation between France and Germany, and in the signs that relations between Soviet Russia and the West might improve. </a:t>
            </a:r>
          </a:p>
          <a:p>
            <a:pPr indent="0" lvl="0" marL="0" marR="0" rtl="0" algn="r">
              <a:lnSpc>
                <a:spcPct val="104000"/>
              </a:lnSpc>
              <a:spcBef>
                <a:spcPts val="1000"/>
              </a:spcBef>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Economists and historians still disagree about the extent of the success of the world economy in the ‘Golden Years’ of the 1920s, and how far this prosperity strengthened the ‘Versailles system’. The views of the British historian Eric Hobsbawm, written in 1994, reflect this ambivalence.</a:t>
            </a:r>
          </a:p>
        </p:txBody>
      </p:sp>
      <p:sp>
        <p:nvSpPr>
          <p:cNvPr id="788" name="Shape 788"/>
          <p:cNvSpPr txBox="1"/>
          <p:nvPr>
            <p:ph idx="2" type="body"/>
          </p:nvPr>
        </p:nvSpPr>
        <p:spPr>
          <a:xfrm>
            <a:off x="228597" y="5600698"/>
            <a:ext cx="3747406" cy="1045029"/>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(Eric Hobsbawm, The Age of Extremes (1998 edn) London,  pp.90-91)</a:t>
            </a:r>
          </a:p>
        </p:txBody>
      </p:sp>
      <p:sp>
        <p:nvSpPr>
          <p:cNvPr id="789" name="Shape 789"/>
          <p:cNvSpPr txBox="1"/>
          <p:nvPr>
            <p:ph idx="3" type="body"/>
          </p:nvPr>
        </p:nvSpPr>
        <p:spPr>
          <a:xfrm>
            <a:off x="228600" y="228600"/>
            <a:ext cx="4041774" cy="5372099"/>
          </a:xfrm>
          <a:prstGeom prst="rect">
            <a:avLst/>
          </a:prstGeom>
          <a:solidFill>
            <a:srgbClr val="CCCCCC"/>
          </a:solidFill>
          <a:ln>
            <a:noFill/>
          </a:ln>
        </p:spPr>
        <p:txBody>
          <a:bodyPr anchorCtr="0" anchor="t" bIns="45700" lIns="91425" rIns="91425" tIns="45700">
            <a:noAutofit/>
          </a:bodyPr>
          <a:lstStyle/>
          <a:p>
            <a:pPr indent="0" lvl="0" marL="0" marR="0" rtl="0" algn="l">
              <a:lnSpc>
                <a:spcPct val="94000"/>
              </a:lnSpc>
              <a:spcBef>
                <a:spcPts val="0"/>
              </a:spcBef>
              <a:buClr>
                <a:schemeClr val="dk1"/>
              </a:buClr>
              <a:buSzPct val="25000"/>
              <a:buFont typeface="Arial"/>
              <a:buNone/>
            </a:pPr>
            <a:r>
              <a:rPr b="0" i="1" lang="en-US" sz="1400" u="none" cap="none" strike="noStrike">
                <a:solidFill>
                  <a:schemeClr val="dk1"/>
                </a:solidFill>
                <a:latin typeface="Trebuchet MS"/>
                <a:ea typeface="Trebuchet MS"/>
                <a:cs typeface="Trebuchet MS"/>
                <a:sym typeface="Trebuchet MS"/>
              </a:rPr>
              <a:t>By 1924, the post-war hurricanes had calmed down, and it seemed possible to look forward to a return to what an American president called ‘normalcy’. There was indeed a return to something like global economic growth, even though some of the producers of raw materials and foodstuffs, including notably North American farmers, were troubled because prices of primary products turned down again after a brief recovery. Moreover, unemployment in most of western Europe remained, by pre-1914 standards, astonishingly high. It is hard to remember that, even in the boom years of the 1920s (1924-1929), it averaged between 10 and 12 per cent in Britain, Germany and Sweden. Only the USA, with average unemployment of 4 per cent, was really an economy under full steam. Nor should we overlook the fact that the boom, such as it was, was largely fuelled by the enormous flows of international capital which swept across the industrial world in those years, especially to Germany.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7" name="Shape 507"/>
        <p:cNvGrpSpPr/>
        <p:nvPr/>
      </p:nvGrpSpPr>
      <p:grpSpPr>
        <a:xfrm>
          <a:off x="0" y="0"/>
          <a:ext cx="0" cy="0"/>
          <a:chOff x="0" y="0"/>
          <a:chExt cx="0" cy="0"/>
        </a:xfrm>
      </p:grpSpPr>
      <p:pic>
        <p:nvPicPr>
          <p:cNvPr descr="File:Bundesarchiv Bild 183-R34275, Berlin, Rückkehr deutscher Truppen.jpg" id="508" name="Shape 508"/>
          <p:cNvPicPr preferRelativeResize="0"/>
          <p:nvPr>
            <p:ph idx="1" type="body"/>
          </p:nvPr>
        </p:nvPicPr>
        <p:blipFill rotWithShape="1">
          <a:blip r:embed="rId3">
            <a:alphaModFix/>
          </a:blip>
          <a:srcRect b="0" l="0" r="0" t="0"/>
          <a:stretch/>
        </p:blipFill>
        <p:spPr>
          <a:xfrm>
            <a:off x="1194930" y="228600"/>
            <a:ext cx="4525287" cy="2952750"/>
          </a:xfrm>
          <a:prstGeom prst="rect">
            <a:avLst/>
          </a:prstGeom>
          <a:noFill/>
          <a:ln>
            <a:noFill/>
          </a:ln>
        </p:spPr>
      </p:pic>
      <p:sp>
        <p:nvSpPr>
          <p:cNvPr id="509" name="Shape 509"/>
          <p:cNvSpPr txBox="1"/>
          <p:nvPr>
            <p:ph type="title"/>
          </p:nvPr>
        </p:nvSpPr>
        <p:spPr>
          <a:xfrm>
            <a:off x="6686550" y="228601"/>
            <a:ext cx="2196192"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Freikorps</a:t>
            </a:r>
          </a:p>
        </p:txBody>
      </p:sp>
      <p:sp>
        <p:nvSpPr>
          <p:cNvPr id="510" name="Shape 510"/>
          <p:cNvSpPr txBox="1"/>
          <p:nvPr>
            <p:ph idx="2" type="body"/>
          </p:nvPr>
        </p:nvSpPr>
        <p:spPr>
          <a:xfrm>
            <a:off x="228601" y="3352800"/>
            <a:ext cx="8654141" cy="3276599"/>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After the signing of the armistice it became necessary to demobilise millions of troops stationed on the battle fronts. This was a complicated and lengthy process for all the nations participating in the war. It was especially difficult  for Germany after the collapse of the Imperial German regime. Huge numbers of ex-soldiers made their way home, often in a very disorganised fashion. Many units stuck together in unofficial groupings that became known as ‘Freikorps’ (Free Armies).</a:t>
            </a:r>
          </a:p>
          <a:p>
            <a:pPr indent="0" lvl="0" marL="0" marR="0" rtl="0" algn="l">
              <a:lnSpc>
                <a:spcPct val="114000"/>
              </a:lnSpc>
              <a:spcBef>
                <a:spcPts val="1000"/>
              </a:spcBef>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In the chaotic conditions of late 1918 and early 1919, these Freikorps units became a potentially powerful political force for those who wished to counter the ‘German Revolution’. German troops returning home from the Western Front in December 1918.  Many of these soldiers joined units of the Freikorps to help crush left-wing revolutionaries in Bavaria and Berlin.</a:t>
            </a:r>
          </a:p>
        </p:txBody>
      </p:sp>
      <p:sp>
        <p:nvSpPr>
          <p:cNvPr id="511" name="Shape 511"/>
          <p:cNvSpPr txBox="1"/>
          <p:nvPr>
            <p:ph idx="3" type="body"/>
          </p:nvPr>
        </p:nvSpPr>
        <p:spPr>
          <a:xfrm>
            <a:off x="6686550" y="1552575"/>
            <a:ext cx="2196192" cy="1628775"/>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(German Federal Archive, CC BY-SA 3.0)</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3" name="Shape 793"/>
        <p:cNvGrpSpPr/>
        <p:nvPr/>
      </p:nvGrpSpPr>
      <p:grpSpPr>
        <a:xfrm>
          <a:off x="0" y="0"/>
          <a:ext cx="0" cy="0"/>
          <a:chOff x="0" y="0"/>
          <a:chExt cx="0" cy="0"/>
        </a:xfrm>
      </p:grpSpPr>
      <p:sp>
        <p:nvSpPr>
          <p:cNvPr id="794" name="Shape 794"/>
          <p:cNvSpPr txBox="1"/>
          <p:nvPr>
            <p:ph type="title"/>
          </p:nvPr>
        </p:nvSpPr>
        <p:spPr>
          <a:xfrm>
            <a:off x="228143" y="236763"/>
            <a:ext cx="4629150"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role of Stresemann</a:t>
            </a:r>
          </a:p>
        </p:txBody>
      </p:sp>
      <p:sp>
        <p:nvSpPr>
          <p:cNvPr id="795" name="Shape 795"/>
          <p:cNvSpPr txBox="1"/>
          <p:nvPr>
            <p:ph idx="1" type="body"/>
          </p:nvPr>
        </p:nvSpPr>
        <p:spPr>
          <a:xfrm>
            <a:off x="228143" y="1161595"/>
            <a:ext cx="4384220" cy="5484132"/>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360" u="none" cap="none" strike="noStrike">
                <a:solidFill>
                  <a:schemeClr val="dk1"/>
                </a:solidFill>
                <a:latin typeface="Trebuchet MS"/>
                <a:ea typeface="Trebuchet MS"/>
                <a:cs typeface="Trebuchet MS"/>
                <a:sym typeface="Trebuchet MS"/>
              </a:rPr>
              <a:t>During the period of optimism about the prospects for  international peace in the later 1920s (The Locarno Honeymoon), there was great faith in Germany’s long-serving foreign minister, Gustav Stresemann; and especially in the Franco-German rapprochement built on Stresemann’s partnership with Aristide Briand. But beneath the optimism, doubts remained about the strength and permanence of the Locarno agreements. </a:t>
            </a:r>
          </a:p>
          <a:p>
            <a:pPr indent="0" lvl="0" marL="0" marR="0" rtl="0" algn="l">
              <a:lnSpc>
                <a:spcPct val="104000"/>
              </a:lnSpc>
              <a:spcBef>
                <a:spcPts val="1000"/>
              </a:spcBef>
              <a:buClr>
                <a:schemeClr val="dk1"/>
              </a:buClr>
              <a:buSzPct val="25000"/>
              <a:buFont typeface="Arial"/>
              <a:buNone/>
            </a:pPr>
            <a:r>
              <a:rPr b="0" i="0" lang="en-US" sz="1360" u="none" cap="none" strike="noStrike">
                <a:solidFill>
                  <a:schemeClr val="dk1"/>
                </a:solidFill>
                <a:latin typeface="Trebuchet MS"/>
                <a:ea typeface="Trebuchet MS"/>
                <a:cs typeface="Trebuchet MS"/>
                <a:sym typeface="Trebuchet MS"/>
              </a:rPr>
              <a:t>While the agreements relating to Germany’s western borders were based on full German acceptance of the Treaty of Versailles, the agreements relating to Germany’s eastern borders were based not on acceptance, but on Germany’s promise not to use force to change the situation. Some observers at the time noted this potentially dangerous loophole. Stresemann died in 1929, still highly regarded in the West as a peacemaker. But evidence that came to light after his death indicated that he had continued to believe that, one day, Germany’s eastern borders would be radically revised, especially with Poland, but also with Austria and Czechoslovakia. </a:t>
            </a:r>
          </a:p>
        </p:txBody>
      </p:sp>
      <p:sp>
        <p:nvSpPr>
          <p:cNvPr id="796" name="Shape 796"/>
          <p:cNvSpPr txBox="1"/>
          <p:nvPr>
            <p:ph idx="2" type="body"/>
          </p:nvPr>
        </p:nvSpPr>
        <p:spPr>
          <a:xfrm>
            <a:off x="5151662" y="5608862"/>
            <a:ext cx="3747406" cy="1045029"/>
          </a:xfrm>
          <a:prstGeom prst="rect">
            <a:avLst/>
          </a:prstGeom>
          <a:noFill/>
          <a:ln>
            <a:noFill/>
          </a:ln>
        </p:spPr>
        <p:txBody>
          <a:bodyPr anchorCtr="0" anchor="t" bIns="45700" lIns="91425" rIns="91425" tIns="45700">
            <a:noAutofit/>
          </a:bodyPr>
          <a:lstStyle/>
          <a:p>
            <a:pPr indent="0" lvl="0" marL="0" marR="0" rtl="0" algn="r">
              <a:lnSpc>
                <a:spcPct val="114000"/>
              </a:lnSpc>
              <a:spcBef>
                <a:spcPts val="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(Anthony Adamthwaite, The Lost Peace, 1981)</a:t>
            </a:r>
          </a:p>
        </p:txBody>
      </p:sp>
      <p:sp>
        <p:nvSpPr>
          <p:cNvPr id="797" name="Shape 797"/>
          <p:cNvSpPr txBox="1"/>
          <p:nvPr>
            <p:ph idx="3" type="body"/>
          </p:nvPr>
        </p:nvSpPr>
        <p:spPr>
          <a:xfrm>
            <a:off x="4857294" y="236762"/>
            <a:ext cx="4041774" cy="5372099"/>
          </a:xfrm>
          <a:prstGeom prst="rect">
            <a:avLst/>
          </a:prstGeom>
          <a:solidFill>
            <a:srgbClr val="CCCCCC"/>
          </a:solidFill>
          <a:ln>
            <a:noFill/>
          </a:ln>
        </p:spPr>
        <p:txBody>
          <a:bodyPr anchorCtr="0" anchor="t" bIns="45700" lIns="91425" rIns="91425" tIns="45700">
            <a:noAutofit/>
          </a:bodyPr>
          <a:lstStyle/>
          <a:p>
            <a:pPr indent="0" lvl="0" marL="0" marR="0" rtl="0" algn="l">
              <a:lnSpc>
                <a:spcPct val="94000"/>
              </a:lnSpc>
              <a:spcBef>
                <a:spcPts val="0"/>
              </a:spcBef>
              <a:spcAft>
                <a:spcPts val="0"/>
              </a:spcAft>
              <a:buClr>
                <a:schemeClr val="dk1"/>
              </a:buClr>
              <a:buSzPct val="25000"/>
              <a:buFont typeface="Arial"/>
              <a:buNone/>
            </a:pPr>
            <a:r>
              <a:rPr b="0" i="1" lang="en-US" sz="1400" u="none" cap="none" strike="noStrike">
                <a:solidFill>
                  <a:schemeClr val="dk1"/>
                </a:solidFill>
                <a:latin typeface="Trebuchet MS"/>
                <a:ea typeface="Trebuchet MS"/>
                <a:cs typeface="Trebuchet MS"/>
                <a:sym typeface="Trebuchet MS"/>
              </a:rPr>
              <a:t>In my opinion there are three great tasks that confront German foreign policy in the immediate future. In the first place, the solution of the Reparations question in a sense tolerable for Germany, and the assurance of peace, which is an essential premise for the recovery of our strength. </a:t>
            </a:r>
          </a:p>
          <a:p>
            <a:pPr indent="0" lvl="0" marL="0" marR="0" rtl="0" algn="l">
              <a:lnSpc>
                <a:spcPct val="94000"/>
              </a:lnSpc>
              <a:spcBef>
                <a:spcPts val="1000"/>
              </a:spcBef>
              <a:spcAft>
                <a:spcPts val="0"/>
              </a:spcAft>
              <a:buClr>
                <a:schemeClr val="dk1"/>
              </a:buClr>
              <a:buSzPct val="25000"/>
              <a:buFont typeface="Arial"/>
              <a:buNone/>
            </a:pPr>
            <a:r>
              <a:rPr b="0" i="1" lang="en-US" sz="1400" u="none" cap="none" strike="noStrike">
                <a:solidFill>
                  <a:schemeClr val="dk1"/>
                </a:solidFill>
                <a:latin typeface="Trebuchet MS"/>
                <a:ea typeface="Trebuchet MS"/>
                <a:cs typeface="Trebuchet MS"/>
                <a:sym typeface="Trebuchet MS"/>
              </a:rPr>
              <a:t>Secondly, the protection of Germans living abroad, those 10 to 12 millions of our kindred who now live under a foreign yoke in foreign lands. </a:t>
            </a:r>
          </a:p>
          <a:p>
            <a:pPr indent="0" lvl="0" marL="0" marR="0" rtl="0" algn="l">
              <a:lnSpc>
                <a:spcPct val="94000"/>
              </a:lnSpc>
              <a:spcBef>
                <a:spcPts val="1000"/>
              </a:spcBef>
              <a:spcAft>
                <a:spcPts val="0"/>
              </a:spcAft>
              <a:buClr>
                <a:schemeClr val="dk1"/>
              </a:buClr>
              <a:buSzPct val="25000"/>
              <a:buFont typeface="Arial"/>
              <a:buNone/>
            </a:pPr>
            <a:r>
              <a:rPr b="0" i="1" lang="en-US" sz="1400" u="none" cap="none" strike="noStrike">
                <a:solidFill>
                  <a:schemeClr val="dk1"/>
                </a:solidFill>
                <a:latin typeface="Trebuchet MS"/>
                <a:ea typeface="Trebuchet MS"/>
                <a:cs typeface="Trebuchet MS"/>
                <a:sym typeface="Trebuchet MS"/>
              </a:rPr>
              <a:t>The third great task is the readjustment of our eastern frontiers; the recovery of Danzig, the Polish Corridor, and a correction of the frontier in Upper Silesia.</a:t>
            </a:r>
          </a:p>
          <a:p>
            <a:pPr indent="0" lvl="0" marL="0" marR="0" rtl="0" algn="l">
              <a:lnSpc>
                <a:spcPct val="94000"/>
              </a:lnSpc>
              <a:spcBef>
                <a:spcPts val="1000"/>
              </a:spcBef>
              <a:spcAft>
                <a:spcPts val="0"/>
              </a:spcAft>
              <a:buClr>
                <a:schemeClr val="dk1"/>
              </a:buClr>
              <a:buSzPct val="25000"/>
              <a:buFont typeface="Arial"/>
              <a:buNone/>
            </a:pPr>
            <a:r>
              <a:rPr b="0" i="1" lang="en-US" sz="1400" u="none" cap="none" strike="noStrike">
                <a:solidFill>
                  <a:schemeClr val="dk1"/>
                </a:solidFill>
                <a:latin typeface="Trebuchet MS"/>
                <a:ea typeface="Trebuchet MS"/>
                <a:cs typeface="Trebuchet MS"/>
                <a:sym typeface="Trebuchet MS"/>
              </a:rPr>
              <a:t>From a letter sent to the Crown Prince (eldest son of Kaiser Wilhelm II) by Gustav Stresemann in 1925. </a:t>
            </a:r>
          </a:p>
          <a:p>
            <a:pPr indent="0" lvl="0" marL="0" marR="0" rtl="0" algn="l">
              <a:lnSpc>
                <a:spcPct val="94000"/>
              </a:lnSpc>
              <a:spcBef>
                <a:spcPts val="1000"/>
              </a:spcBef>
              <a:buClr>
                <a:schemeClr val="dk1"/>
              </a:buClr>
              <a:buSzPct val="25000"/>
              <a:buFont typeface="Arial"/>
              <a:buNone/>
            </a:pPr>
            <a:r>
              <a:rPr b="0" i="1" lang="en-US" sz="1400" u="none" cap="none" strike="noStrike">
                <a:solidFill>
                  <a:schemeClr val="dk1"/>
                </a:solidFill>
                <a:latin typeface="Trebuchet MS"/>
                <a:ea typeface="Trebuchet MS"/>
                <a:cs typeface="Trebuchet MS"/>
                <a:sym typeface="Trebuchet MS"/>
              </a:rPr>
              <a:t>(This letter only became public in 1932, after Stresemann’s death)</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1" name="Shape 801"/>
        <p:cNvGrpSpPr/>
        <p:nvPr/>
      </p:nvGrpSpPr>
      <p:grpSpPr>
        <a:xfrm>
          <a:off x="0" y="0"/>
          <a:ext cx="0" cy="0"/>
          <a:chOff x="0" y="0"/>
          <a:chExt cx="0" cy="0"/>
        </a:xfrm>
      </p:grpSpPr>
      <p:sp>
        <p:nvSpPr>
          <p:cNvPr id="802" name="Shape 802"/>
          <p:cNvSpPr txBox="1"/>
          <p:nvPr>
            <p:ph type="title"/>
          </p:nvPr>
        </p:nvSpPr>
        <p:spPr>
          <a:xfrm>
            <a:off x="228600" y="228601"/>
            <a:ext cx="8654141" cy="657223"/>
          </a:xfrm>
          <a:prstGeom prst="rect">
            <a:avLst/>
          </a:prstGeom>
          <a:noFill/>
          <a:ln>
            <a:noFill/>
          </a:ln>
        </p:spPr>
        <p:txBody>
          <a:bodyPr anchorCtr="0" anchor="t" bIns="45700" lIns="91425" rIns="91425" tIns="45700">
            <a:noAutofit/>
          </a:bodyPr>
          <a:lstStyle/>
          <a:p>
            <a:pPr indent="0" lvl="0" marL="0" marR="0" rtl="0" algn="ctr">
              <a:lnSpc>
                <a:spcPct val="114000"/>
              </a:lnSpc>
              <a:spcBef>
                <a:spcPts val="0"/>
              </a:spcBef>
              <a:buClr>
                <a:schemeClr val="dk1"/>
              </a:buClr>
              <a:buSzPct val="25000"/>
              <a:buFont typeface="Trebuchet MS"/>
              <a:buNone/>
            </a:pPr>
            <a:r>
              <a:rPr b="1" i="0" lang="en-US" sz="3600" u="none" cap="none" strike="noStrike">
                <a:solidFill>
                  <a:schemeClr val="dk1"/>
                </a:solidFill>
                <a:latin typeface="Trebuchet MS"/>
                <a:ea typeface="Trebuchet MS"/>
                <a:cs typeface="Trebuchet MS"/>
                <a:sym typeface="Trebuchet MS"/>
              </a:rPr>
              <a:t>The uncertain peace</a:t>
            </a:r>
          </a:p>
        </p:txBody>
      </p:sp>
      <p:sp>
        <p:nvSpPr>
          <p:cNvPr id="803" name="Shape 803"/>
          <p:cNvSpPr txBox="1"/>
          <p:nvPr>
            <p:ph idx="1" type="body"/>
          </p:nvPr>
        </p:nvSpPr>
        <p:spPr>
          <a:xfrm>
            <a:off x="228600" y="1047750"/>
            <a:ext cx="8654141" cy="1371599"/>
          </a:xfrm>
          <a:prstGeom prst="rect">
            <a:avLst/>
          </a:prstGeom>
          <a:noFill/>
          <a:ln>
            <a:noFill/>
          </a:ln>
        </p:spPr>
        <p:txBody>
          <a:bodyPr anchorCtr="0" anchor="t" bIns="45700" lIns="91425" rIns="91425" tIns="45700">
            <a:noAutofit/>
          </a:bodyPr>
          <a:lstStyle/>
          <a:p>
            <a:pPr indent="0" lvl="0" marL="0" marR="0" rtl="0" algn="ctr">
              <a:lnSpc>
                <a:spcPct val="114000"/>
              </a:lnSpc>
              <a:spcBef>
                <a:spcPts val="0"/>
              </a:spcBef>
              <a:buClr>
                <a:schemeClr val="dk1"/>
              </a:buClr>
              <a:buSzPct val="25000"/>
              <a:buFont typeface="Arial"/>
              <a:buNone/>
            </a:pPr>
            <a:r>
              <a:rPr b="0" i="0" lang="en-US" sz="2000" u="none" cap="none" strike="noStrike">
                <a:solidFill>
                  <a:schemeClr val="dk1"/>
                </a:solidFill>
                <a:latin typeface="Trebuchet MS"/>
                <a:ea typeface="Trebuchet MS"/>
                <a:cs typeface="Trebuchet MS"/>
                <a:sym typeface="Trebuchet MS"/>
              </a:rPr>
              <a:t>This collection </a:t>
            </a:r>
            <a:r>
              <a:rPr lang="en-US"/>
              <a:t>has been made </a:t>
            </a:r>
            <a:r>
              <a:rPr b="0" i="0" lang="en-US" sz="2000" u="none" cap="none" strike="noStrike">
                <a:solidFill>
                  <a:schemeClr val="dk1"/>
                </a:solidFill>
                <a:latin typeface="Trebuchet MS"/>
                <a:ea typeface="Trebuchet MS"/>
                <a:cs typeface="Trebuchet MS"/>
                <a:sym typeface="Trebuchet MS"/>
              </a:rPr>
              <a:t>by Francesco Scatigna and Chris Rowe of the Historiana editing team</a:t>
            </a:r>
          </a:p>
        </p:txBody>
      </p:sp>
      <p:pic>
        <p:nvPicPr>
          <p:cNvPr descr="File:Big four.jpg" id="804" name="Shape 804"/>
          <p:cNvPicPr preferRelativeResize="0"/>
          <p:nvPr>
            <p:ph idx="2" type="pic"/>
          </p:nvPr>
        </p:nvPicPr>
        <p:blipFill rotWithShape="1">
          <a:blip r:embed="rId3">
            <a:alphaModFix/>
          </a:blip>
          <a:srcRect b="0" l="7912" r="7913" t="0"/>
          <a:stretch/>
        </p:blipFill>
        <p:spPr>
          <a:xfrm>
            <a:off x="228600" y="2576513"/>
            <a:ext cx="4432299" cy="4038599"/>
          </a:xfrm>
          <a:prstGeom prst="rect">
            <a:avLst/>
          </a:prstGeom>
          <a:noFill/>
          <a:ln>
            <a:noFill/>
          </a:ln>
        </p:spPr>
      </p:pic>
      <p:sp>
        <p:nvSpPr>
          <p:cNvPr id="805" name="Shape 805"/>
          <p:cNvSpPr txBox="1"/>
          <p:nvPr>
            <p:ph idx="3" type="body"/>
          </p:nvPr>
        </p:nvSpPr>
        <p:spPr>
          <a:xfrm>
            <a:off x="228600" y="6002867"/>
            <a:ext cx="4432298" cy="626530"/>
          </a:xfrm>
          <a:prstGeom prst="rect">
            <a:avLst/>
          </a:prstGeom>
          <a:solidFill>
            <a:srgbClr val="BFBFBF">
              <a:alpha val="49803"/>
            </a:srgbClr>
          </a:solidFill>
          <a:ln>
            <a:noFill/>
          </a:ln>
        </p:spPr>
        <p:txBody>
          <a:bodyPr anchorCtr="0" anchor="b" bIns="45700" lIns="91425" rIns="91425" tIns="45700">
            <a:noAutofit/>
          </a:bodyPr>
          <a:lstStyle/>
          <a:p>
            <a:pPr indent="0" lvl="0" marL="0" marR="0" rtl="0" algn="l">
              <a:lnSpc>
                <a:spcPct val="114000"/>
              </a:lnSpc>
              <a:spcBef>
                <a:spcPts val="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(US Army Signals Corps, Public Domain)</a:t>
            </a:r>
          </a:p>
        </p:txBody>
      </p:sp>
      <p:pic>
        <p:nvPicPr>
          <p:cNvPr id="806" name="Shape 806"/>
          <p:cNvPicPr preferRelativeResize="0"/>
          <p:nvPr>
            <p:ph idx="4" type="body"/>
          </p:nvPr>
        </p:nvPicPr>
        <p:blipFill rotWithShape="1">
          <a:blip r:embed="rId4">
            <a:alphaModFix/>
          </a:blip>
          <a:srcRect b="0" l="0" r="0" t="0"/>
          <a:stretch/>
        </p:blipFill>
        <p:spPr>
          <a:xfrm>
            <a:off x="5009003" y="2891131"/>
            <a:ext cx="1548517" cy="548688"/>
          </a:xfrm>
          <a:prstGeom prst="rect">
            <a:avLst/>
          </a:prstGeom>
          <a:noFill/>
          <a:ln>
            <a:noFill/>
          </a:ln>
        </p:spPr>
      </p:pic>
      <p:pic>
        <p:nvPicPr>
          <p:cNvPr id="807" name="Shape 807"/>
          <p:cNvPicPr preferRelativeResize="0"/>
          <p:nvPr>
            <p:ph idx="5" type="body"/>
          </p:nvPr>
        </p:nvPicPr>
        <p:blipFill rotWithShape="1">
          <a:blip r:embed="rId5">
            <a:alphaModFix/>
          </a:blip>
          <a:srcRect b="0" l="0" r="0" t="0"/>
          <a:stretch/>
        </p:blipFill>
        <p:spPr>
          <a:xfrm>
            <a:off x="5097462" y="3707828"/>
            <a:ext cx="1371599" cy="505968"/>
          </a:xfrm>
          <a:prstGeom prst="rect">
            <a:avLst/>
          </a:prstGeom>
          <a:noFill/>
          <a:ln>
            <a:noFill/>
          </a:ln>
        </p:spPr>
      </p:pic>
      <p:pic>
        <p:nvPicPr>
          <p:cNvPr id="808" name="Shape 808"/>
          <p:cNvPicPr preferRelativeResize="0"/>
          <p:nvPr>
            <p:ph idx="6" type="body"/>
          </p:nvPr>
        </p:nvPicPr>
        <p:blipFill rotWithShape="1">
          <a:blip r:embed="rId6">
            <a:alphaModFix/>
          </a:blip>
          <a:srcRect b="0" l="0" r="0" t="0"/>
          <a:stretch/>
        </p:blipFill>
        <p:spPr>
          <a:xfrm>
            <a:off x="7193471" y="5457189"/>
            <a:ext cx="1548384" cy="5791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5" name="Shape 515"/>
        <p:cNvGrpSpPr/>
        <p:nvPr/>
      </p:nvGrpSpPr>
      <p:grpSpPr>
        <a:xfrm>
          <a:off x="0" y="0"/>
          <a:ext cx="0" cy="0"/>
          <a:chOff x="0" y="0"/>
          <a:chExt cx="0" cy="0"/>
        </a:xfrm>
      </p:grpSpPr>
      <p:sp>
        <p:nvSpPr>
          <p:cNvPr id="516" name="Shape 516"/>
          <p:cNvSpPr txBox="1"/>
          <p:nvPr>
            <p:ph type="title"/>
          </p:nvPr>
        </p:nvSpPr>
        <p:spPr>
          <a:xfrm>
            <a:off x="5343523" y="228600"/>
            <a:ext cx="3539216"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German Revolution</a:t>
            </a:r>
          </a:p>
        </p:txBody>
      </p:sp>
      <p:sp>
        <p:nvSpPr>
          <p:cNvPr id="517" name="Shape 517"/>
          <p:cNvSpPr txBox="1"/>
          <p:nvPr>
            <p:ph idx="1" type="body"/>
          </p:nvPr>
        </p:nvSpPr>
        <p:spPr>
          <a:xfrm>
            <a:off x="228598" y="3181350"/>
            <a:ext cx="8654143" cy="3448050"/>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buClr>
                <a:schemeClr val="dk1"/>
              </a:buClr>
              <a:buSzPct val="25000"/>
              <a:buFont typeface="Arial"/>
              <a:buNone/>
            </a:pPr>
            <a:r>
              <a:rPr b="0" i="0" lang="en-US" sz="1480" u="none" cap="none" strike="noStrike">
                <a:solidFill>
                  <a:schemeClr val="dk1"/>
                </a:solidFill>
                <a:latin typeface="Trebuchet MS"/>
                <a:ea typeface="Trebuchet MS"/>
                <a:cs typeface="Trebuchet MS"/>
                <a:sym typeface="Trebuchet MS"/>
              </a:rPr>
              <a:t>The ‘German Revolution’ of 1918-1919 grew out of months of strikes and demonstrations that coincided with the end of the war and the collapse of the Kaiser’s imperial government. German sailors mutinied and refused to carry on fighting. Revolts in the ports of Wilhelmshaven and Kiel led to civil unrest, which quickly spread to other parts of Germany. In October 1918 the Kaiser attempted to transform the German political system into a Parliamentary Monarchy with a provisional government led by the moderate Social Democratic Party (SPD). The unrest continued. On 9 November 1918 the Kaiser abdicated, as did the rulers of the other German states. The SPD and its leader, Friedrich Ebert, led the new Provisional Government but the German left was bitterly divided. The USPD (Independent German Socialist Party) was committed to outright revolution as was the new German Communist Party. There was a breakaway government in Bavaria, led by the radical socialist Kurt Eisner. The USPD formed Soviet-style councils in a number of German cities, including Kiel and Bremen. Ebert’s government increasingly relied on military force from the Army and from the Freikorps to retain control. However, the civil unrest could not be stopped.</a:t>
            </a:r>
          </a:p>
        </p:txBody>
      </p:sp>
      <p:sp>
        <p:nvSpPr>
          <p:cNvPr id="518" name="Shape 518"/>
          <p:cNvSpPr txBox="1"/>
          <p:nvPr>
            <p:ph idx="2" type="body"/>
          </p:nvPr>
        </p:nvSpPr>
        <p:spPr>
          <a:xfrm>
            <a:off x="5343523" y="1297666"/>
            <a:ext cx="3539216" cy="1731282"/>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110" u="none" cap="none" strike="noStrike">
                <a:solidFill>
                  <a:schemeClr val="dk1"/>
                </a:solidFill>
                <a:latin typeface="Trebuchet MS"/>
                <a:ea typeface="Trebuchet MS"/>
                <a:cs typeface="Trebuchet MS"/>
                <a:sym typeface="Trebuchet MS"/>
              </a:rPr>
              <a:t>Proclamation of the Bremen Revolutionary Republic, 15/11/1918. In those troubled months, local workers’ council briefly took power in a number of German cities but these were mainly crushed by the Provisional Government, with the help of the army, the Freikorps and right-wing politicians.</a:t>
            </a:r>
          </a:p>
          <a:p>
            <a:pPr indent="0" lvl="0" marL="0" marR="0" rtl="0" algn="l">
              <a:lnSpc>
                <a:spcPct val="114000"/>
              </a:lnSpc>
              <a:spcBef>
                <a:spcPts val="1000"/>
              </a:spcBef>
              <a:buClr>
                <a:schemeClr val="dk1"/>
              </a:buClr>
              <a:buSzPct val="25000"/>
              <a:buFont typeface="Arial"/>
              <a:buNone/>
            </a:pPr>
            <a:r>
              <a:rPr b="0" i="0" lang="en-US" sz="1110" u="none" cap="none" strike="noStrike">
                <a:solidFill>
                  <a:schemeClr val="dk1"/>
                </a:solidFill>
                <a:latin typeface="Trebuchet MS"/>
                <a:ea typeface="Trebuchet MS"/>
                <a:cs typeface="Trebuchet MS"/>
                <a:sym typeface="Trebuchet MS"/>
              </a:rPr>
              <a:t>(Staatsarchiv Bremen, CC BY-SA 3.0 unported)</a:t>
            </a:r>
          </a:p>
        </p:txBody>
      </p:sp>
      <p:pic>
        <p:nvPicPr>
          <p:cNvPr descr="File:Rathaus Bremen 15111918.jpg" id="519" name="Shape 519"/>
          <p:cNvPicPr preferRelativeResize="0"/>
          <p:nvPr>
            <p:ph idx="3" type="pic"/>
          </p:nvPr>
        </p:nvPicPr>
        <p:blipFill rotWithShape="1">
          <a:blip r:embed="rId3">
            <a:alphaModFix/>
          </a:blip>
          <a:srcRect b="6884" l="0" r="0" t="6884"/>
          <a:stretch/>
        </p:blipFill>
        <p:spPr>
          <a:xfrm>
            <a:off x="228600" y="228600"/>
            <a:ext cx="4953000" cy="2800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3" name="Shape 523"/>
        <p:cNvGrpSpPr/>
        <p:nvPr/>
      </p:nvGrpSpPr>
      <p:grpSpPr>
        <a:xfrm>
          <a:off x="0" y="0"/>
          <a:ext cx="0" cy="0"/>
          <a:chOff x="0" y="0"/>
          <a:chExt cx="0" cy="0"/>
        </a:xfrm>
      </p:grpSpPr>
      <p:pic>
        <p:nvPicPr>
          <p:cNvPr descr="File:Alfred Grohs zur Revolution 1918 1919 in Berlin Große Frankfurter Straße Ecke Lebuser Straße Barrikade Kampf während der Novemberrevolution in Berlin 02 Bildseite Schaulustige.jpg" id="524" name="Shape 524"/>
          <p:cNvPicPr preferRelativeResize="0"/>
          <p:nvPr>
            <p:ph idx="2" type="pic"/>
          </p:nvPr>
        </p:nvPicPr>
        <p:blipFill rotWithShape="1">
          <a:blip r:embed="rId3">
            <a:alphaModFix/>
          </a:blip>
          <a:srcRect b="7107" l="0" r="0" t="7108"/>
          <a:stretch/>
        </p:blipFill>
        <p:spPr>
          <a:xfrm>
            <a:off x="5915025" y="228600"/>
            <a:ext cx="2967718" cy="3949932"/>
          </a:xfrm>
          <a:prstGeom prst="rect">
            <a:avLst/>
          </a:prstGeom>
          <a:noFill/>
          <a:ln>
            <a:noFill/>
          </a:ln>
        </p:spPr>
      </p:pic>
      <p:sp>
        <p:nvSpPr>
          <p:cNvPr id="525" name="Shape 525"/>
          <p:cNvSpPr txBox="1"/>
          <p:nvPr>
            <p:ph type="title"/>
          </p:nvPr>
        </p:nvSpPr>
        <p:spPr>
          <a:xfrm>
            <a:off x="228600" y="228600"/>
            <a:ext cx="5448300"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Spartacist uprising</a:t>
            </a:r>
          </a:p>
        </p:txBody>
      </p:sp>
      <p:sp>
        <p:nvSpPr>
          <p:cNvPr id="526" name="Shape 526"/>
          <p:cNvSpPr txBox="1"/>
          <p:nvPr>
            <p:ph idx="1" type="body"/>
          </p:nvPr>
        </p:nvSpPr>
        <p:spPr>
          <a:xfrm>
            <a:off x="228598" y="1145266"/>
            <a:ext cx="5448301" cy="5484132"/>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The Kiel Mutiny was ended peacefully by ministers of the new Provisional Government but the unrest at Kiel and Wilhelmshaven was part of a much wider left-wing revolt. In Berlin, on 31 December 1918, the Spartacist leaders, Rosa Luxemburg and Karl Liebknecht announced the formation of the German Communist Party (KPD) and called for the overthrow of the Provisional Government. In January 1919 a wave of demonstrations spread across much of Germany. Berlin was particularly affected, with working class districts taken over by heavily armed left-wing militias. A state of civil war existed between the revolutionary ‘Spartacists’ and the moderate SPD provisional government of Friedrich Ebert. Negotiations failed to ease the situation, and the Ebert government was forced to turn to the Army for support. The Army sent in the Freikorps, which brutally disposed of the demonstrators. In the violent aftermath of the revolt, Rosa Luxemburg and Karl Liebknecht were arrested and shot. </a:t>
            </a:r>
          </a:p>
        </p:txBody>
      </p:sp>
      <p:sp>
        <p:nvSpPr>
          <p:cNvPr id="527" name="Shape 527"/>
          <p:cNvSpPr txBox="1"/>
          <p:nvPr>
            <p:ph idx="3" type="body"/>
          </p:nvPr>
        </p:nvSpPr>
        <p:spPr>
          <a:xfrm>
            <a:off x="5915025" y="4403269"/>
            <a:ext cx="2967716" cy="2226129"/>
          </a:xfrm>
          <a:prstGeom prst="rect">
            <a:avLst/>
          </a:prstGeom>
          <a:noFill/>
          <a:ln>
            <a:noFill/>
          </a:ln>
        </p:spPr>
        <p:txBody>
          <a:bodyPr anchorCtr="0" anchor="t" bIns="45700" lIns="91425" rIns="91425" tIns="45700">
            <a:noAutofit/>
          </a:bodyPr>
          <a:lstStyle/>
          <a:p>
            <a:pPr indent="0" lvl="0" marL="0" marR="0" rtl="0" algn="r">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A barricade in Berlin, January 1919. The Spartacist uprising forced the Ebert government to use massive military force by the Army and the Freikorps.</a:t>
            </a:r>
          </a:p>
          <a:p>
            <a:pPr indent="0" lvl="0" marL="0" marR="0" rtl="0" algn="r">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(Bundesarchiv Deutschland, Provider: Alfred Grohs, CC BY-SA 3.0 unported)</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1" name="Shape 531"/>
        <p:cNvGrpSpPr/>
        <p:nvPr/>
      </p:nvGrpSpPr>
      <p:grpSpPr>
        <a:xfrm>
          <a:off x="0" y="0"/>
          <a:ext cx="0" cy="0"/>
          <a:chOff x="0" y="0"/>
          <a:chExt cx="0" cy="0"/>
        </a:xfrm>
      </p:grpSpPr>
      <p:sp>
        <p:nvSpPr>
          <p:cNvPr id="532" name="Shape 532"/>
          <p:cNvSpPr txBox="1"/>
          <p:nvPr>
            <p:ph type="title"/>
          </p:nvPr>
        </p:nvSpPr>
        <p:spPr>
          <a:xfrm>
            <a:off x="228597" y="238125"/>
            <a:ext cx="3539216"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Bavarian Republic</a:t>
            </a:r>
          </a:p>
        </p:txBody>
      </p:sp>
      <p:pic>
        <p:nvPicPr>
          <p:cNvPr id="533" name="Shape 533"/>
          <p:cNvPicPr preferRelativeResize="0"/>
          <p:nvPr>
            <p:ph idx="1" type="body"/>
          </p:nvPr>
        </p:nvPicPr>
        <p:blipFill rotWithShape="1">
          <a:blip r:embed="rId3">
            <a:alphaModFix/>
          </a:blip>
          <a:srcRect b="0" l="0" r="0" t="0"/>
          <a:stretch/>
        </p:blipFill>
        <p:spPr>
          <a:xfrm>
            <a:off x="4157375" y="238125"/>
            <a:ext cx="4515425" cy="2790825"/>
          </a:xfrm>
          <a:prstGeom prst="rect">
            <a:avLst/>
          </a:prstGeom>
          <a:noFill/>
          <a:ln>
            <a:noFill/>
          </a:ln>
        </p:spPr>
      </p:pic>
      <p:sp>
        <p:nvSpPr>
          <p:cNvPr id="534" name="Shape 534"/>
          <p:cNvSpPr txBox="1"/>
          <p:nvPr>
            <p:ph idx="2" type="body"/>
          </p:nvPr>
        </p:nvSpPr>
        <p:spPr>
          <a:xfrm>
            <a:off x="228598" y="3181350"/>
            <a:ext cx="8654143" cy="3448050"/>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In Bavaria the left-wing socialist Kurt Eisner declared the overthrow of the monarchy in Bavaria, and the formation of a Bavarian Republic. Eisner was assassinated by a right-wing nationalist in February 1919 but attempts to restore order failed. Bavaria became a separatist ‘Soviet Republic’; then Communists seized power in a coup in mid-April 1919. As with the Spartacist uprising in Berlin, the Ebert government turned to the Army and the Freikorps. 40 000 troops were deployed to Munich to crush the separatist regime. Its leaders were shot out of hand and there were brutal acts of repression and retribution. These events provided a violent backdrop to the peace negotiations going on in Paris at the time. </a:t>
            </a:r>
          </a:p>
          <a:p>
            <a:pPr indent="0" lvl="0" marL="0" marR="0" rtl="0" algn="l">
              <a:lnSpc>
                <a:spcPct val="114000"/>
              </a:lnSpc>
              <a:spcBef>
                <a:spcPts val="1000"/>
              </a:spcBef>
              <a:buClr>
                <a:schemeClr val="dk1"/>
              </a:buClr>
              <a:buSzPct val="25000"/>
              <a:buFont typeface="Arial"/>
              <a:buNone/>
            </a:pPr>
            <a:r>
              <a:t/>
            </a:r>
            <a:endParaRPr b="0" i="0" sz="1600" u="none" cap="none" strike="noStrike">
              <a:solidFill>
                <a:schemeClr val="dk1"/>
              </a:solidFill>
              <a:latin typeface="Trebuchet MS"/>
              <a:ea typeface="Trebuchet MS"/>
              <a:cs typeface="Trebuchet MS"/>
              <a:sym typeface="Trebuchet MS"/>
            </a:endParaRPr>
          </a:p>
        </p:txBody>
      </p:sp>
      <p:sp>
        <p:nvSpPr>
          <p:cNvPr id="535" name="Shape 535"/>
          <p:cNvSpPr txBox="1"/>
          <p:nvPr>
            <p:ph idx="3" type="body"/>
          </p:nvPr>
        </p:nvSpPr>
        <p:spPr>
          <a:xfrm>
            <a:off x="638175" y="1307192"/>
            <a:ext cx="3129640" cy="1721758"/>
          </a:xfrm>
          <a:prstGeom prst="rect">
            <a:avLst/>
          </a:prstGeom>
          <a:noFill/>
          <a:ln>
            <a:noFill/>
          </a:ln>
        </p:spPr>
        <p:txBody>
          <a:bodyPr anchorCtr="0" anchor="b" bIns="45700" lIns="91425" rIns="91425" tIns="45700">
            <a:noAutofit/>
          </a:bodyPr>
          <a:lstStyle/>
          <a:p>
            <a:pPr indent="0" lvl="0" marL="0" marR="0" rtl="0" algn="r">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Soldiers of the German Army cheering the proclamation of the Bavarian Republic, 8 November 1918.</a:t>
            </a:r>
          </a:p>
          <a:p>
            <a:pPr indent="0" lvl="0" marL="0" marR="0" rtl="0" algn="r">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(www.archive.org, Public Domain in the USA)</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x="0" y="0"/>
          <a:ext cx="0" cy="0"/>
          <a:chOff x="0" y="0"/>
          <a:chExt cx="0" cy="0"/>
        </a:xfrm>
      </p:grpSpPr>
      <p:pic>
        <p:nvPicPr>
          <p:cNvPr descr="Garford_Putilov_in_Freikorps_use.jpg" id="540" name="Shape 540"/>
          <p:cNvPicPr preferRelativeResize="0"/>
          <p:nvPr>
            <p:ph idx="2" type="pic"/>
          </p:nvPr>
        </p:nvPicPr>
        <p:blipFill rotWithShape="1">
          <a:blip r:embed="rId3">
            <a:alphaModFix/>
          </a:blip>
          <a:srcRect b="0" l="1808" r="1807" t="0"/>
          <a:stretch/>
        </p:blipFill>
        <p:spPr>
          <a:xfrm>
            <a:off x="228600" y="228216"/>
            <a:ext cx="4748893" cy="3329200"/>
          </a:xfrm>
          <a:prstGeom prst="rect">
            <a:avLst/>
          </a:prstGeom>
          <a:noFill/>
          <a:ln>
            <a:noFill/>
          </a:ln>
        </p:spPr>
      </p:pic>
      <p:sp>
        <p:nvSpPr>
          <p:cNvPr id="541" name="Shape 541"/>
          <p:cNvSpPr txBox="1"/>
          <p:nvPr>
            <p:ph idx="1" type="body"/>
          </p:nvPr>
        </p:nvSpPr>
        <p:spPr>
          <a:xfrm>
            <a:off x="228601" y="3752850"/>
            <a:ext cx="8654141" cy="2876549"/>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Even after the Spartacist revolt was crushed, the German Republic faced many further violent revolts, both from the Left and from the Right. The Freikorps were involved in many other actions: to suppress the separatist regime that was established in Bavaria, and to fight battles against Poles and Lithuanians to defend Germany’s eastern borders. In 1920, Freikorps units took part in a failed coup against Ebert’s government, the so-called Kapp Putsch. It was only late in 1923 that the last of these threats was suppressed and the period of post-war violence came to an end.  </a:t>
            </a:r>
          </a:p>
          <a:p>
            <a:pPr indent="0" lvl="0" marL="0" marR="0" rtl="0" algn="l">
              <a:lnSpc>
                <a:spcPct val="114000"/>
              </a:lnSpc>
              <a:spcBef>
                <a:spcPts val="100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 </a:t>
            </a:r>
          </a:p>
          <a:p>
            <a:pPr indent="0" lvl="0" marL="0" marR="0" rtl="0" algn="l">
              <a:lnSpc>
                <a:spcPct val="114000"/>
              </a:lnSpc>
              <a:spcBef>
                <a:spcPts val="1000"/>
              </a:spcBef>
              <a:buClr>
                <a:schemeClr val="dk1"/>
              </a:buClr>
              <a:buSzPct val="25000"/>
              <a:buFont typeface="Arial"/>
              <a:buNone/>
            </a:pPr>
            <a:r>
              <a:t/>
            </a:r>
            <a:endParaRPr b="0" i="0" sz="1600" u="none" cap="none" strike="noStrike">
              <a:solidFill>
                <a:schemeClr val="dk1"/>
              </a:solidFill>
              <a:latin typeface="Trebuchet MS"/>
              <a:ea typeface="Trebuchet MS"/>
              <a:cs typeface="Trebuchet MS"/>
              <a:sym typeface="Trebuchet MS"/>
            </a:endParaRPr>
          </a:p>
        </p:txBody>
      </p:sp>
      <p:sp>
        <p:nvSpPr>
          <p:cNvPr id="542" name="Shape 542"/>
          <p:cNvSpPr txBox="1"/>
          <p:nvPr>
            <p:ph type="title"/>
          </p:nvPr>
        </p:nvSpPr>
        <p:spPr>
          <a:xfrm>
            <a:off x="4977494" y="228601"/>
            <a:ext cx="3905248"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Kapp Putsch</a:t>
            </a:r>
          </a:p>
        </p:txBody>
      </p:sp>
      <p:sp>
        <p:nvSpPr>
          <p:cNvPr id="543" name="Shape 543"/>
          <p:cNvSpPr txBox="1"/>
          <p:nvPr>
            <p:ph idx="3" type="body"/>
          </p:nvPr>
        </p:nvSpPr>
        <p:spPr>
          <a:xfrm>
            <a:off x="4977494" y="1733550"/>
            <a:ext cx="3905248" cy="1823867"/>
          </a:xfrm>
          <a:prstGeom prst="rect">
            <a:avLst/>
          </a:prstGeom>
          <a:noFill/>
          <a:ln>
            <a:noFill/>
          </a:ln>
        </p:spPr>
        <p:txBody>
          <a:bodyPr anchorCtr="0" anchor="b" bIns="45700" lIns="91425" rIns="91425" tIns="45700">
            <a:noAutofit/>
          </a:bodyPr>
          <a:lstStyle/>
          <a:p>
            <a:pPr indent="0" lvl="0" marL="0" marR="0" rtl="0" algn="l">
              <a:lnSpc>
                <a:spcPct val="114000"/>
              </a:lnSpc>
              <a:spcBef>
                <a:spcPts val="0"/>
              </a:spcBef>
              <a:spcAft>
                <a:spcPts val="0"/>
              </a:spcAft>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Freikorps soldiers during the Kapp Putsch 1920.</a:t>
            </a:r>
          </a:p>
          <a:p>
            <a:pPr indent="0" lvl="0" marL="0" marR="0" rtl="0" algn="l">
              <a:lnSpc>
                <a:spcPct val="114000"/>
              </a:lnSpc>
              <a:spcBef>
                <a:spcPts val="1000"/>
              </a:spcBef>
              <a:buClr>
                <a:schemeClr val="dk1"/>
              </a:buClr>
              <a:buSzPct val="25000"/>
              <a:buFont typeface="Arial"/>
              <a:buNone/>
            </a:pPr>
            <a:r>
              <a:rPr b="0" i="0" lang="en-US" sz="1200" u="none" cap="none" strike="noStrike">
                <a:solidFill>
                  <a:schemeClr val="dk1"/>
                </a:solidFill>
                <a:latin typeface="Trebuchet MS"/>
                <a:ea typeface="Trebuchet MS"/>
                <a:cs typeface="Trebuchet MS"/>
                <a:sym typeface="Trebuchet MS"/>
              </a:rPr>
              <a:t>(Flickr, Public Domain)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7" name="Shape 547"/>
        <p:cNvGrpSpPr/>
        <p:nvPr/>
      </p:nvGrpSpPr>
      <p:grpSpPr>
        <a:xfrm>
          <a:off x="0" y="0"/>
          <a:ext cx="0" cy="0"/>
          <a:chOff x="0" y="0"/>
          <a:chExt cx="0" cy="0"/>
        </a:xfrm>
      </p:grpSpPr>
      <p:sp>
        <p:nvSpPr>
          <p:cNvPr id="548" name="Shape 548"/>
          <p:cNvSpPr txBox="1"/>
          <p:nvPr>
            <p:ph type="title"/>
          </p:nvPr>
        </p:nvSpPr>
        <p:spPr>
          <a:xfrm>
            <a:off x="228600" y="228600"/>
            <a:ext cx="5448300" cy="916667"/>
          </a:xfrm>
          <a:prstGeom prst="rect">
            <a:avLst/>
          </a:prstGeom>
          <a:noFill/>
          <a:ln>
            <a:noFill/>
          </a:ln>
        </p:spPr>
        <p:txBody>
          <a:bodyPr anchorCtr="0" anchor="t" bIns="45700" lIns="91425" rIns="91425" tIns="45700">
            <a:noAutofit/>
          </a:bodyPr>
          <a:lstStyle/>
          <a:p>
            <a:pPr indent="0" lvl="0" marL="0" marR="0" rtl="0" algn="l">
              <a:lnSpc>
                <a:spcPct val="114000"/>
              </a:lnSpc>
              <a:spcBef>
                <a:spcPts val="0"/>
              </a:spcBef>
              <a:buClr>
                <a:schemeClr val="dk1"/>
              </a:buClr>
              <a:buSzPct val="25000"/>
              <a:buFont typeface="Trebuchet MS"/>
              <a:buNone/>
            </a:pPr>
            <a:r>
              <a:rPr b="1" i="0" lang="en-US" sz="1800" u="none" cap="none" strike="noStrike">
                <a:solidFill>
                  <a:schemeClr val="dk1"/>
                </a:solidFill>
                <a:latin typeface="Trebuchet MS"/>
                <a:ea typeface="Trebuchet MS"/>
                <a:cs typeface="Trebuchet MS"/>
                <a:sym typeface="Trebuchet MS"/>
              </a:rPr>
              <a:t>The Russian Civil War</a:t>
            </a:r>
          </a:p>
        </p:txBody>
      </p:sp>
      <p:pic>
        <p:nvPicPr>
          <p:cNvPr descr="File:За единую Россію.jpg" id="549" name="Shape 549"/>
          <p:cNvPicPr preferRelativeResize="0"/>
          <p:nvPr>
            <p:ph idx="1" type="body"/>
          </p:nvPr>
        </p:nvPicPr>
        <p:blipFill rotWithShape="1">
          <a:blip r:embed="rId3">
            <a:alphaModFix/>
          </a:blip>
          <a:srcRect b="0" l="0" r="0" t="0"/>
          <a:stretch/>
        </p:blipFill>
        <p:spPr>
          <a:xfrm>
            <a:off x="6151857" y="228600"/>
            <a:ext cx="2474324" cy="3973513"/>
          </a:xfrm>
          <a:prstGeom prst="rect">
            <a:avLst/>
          </a:prstGeom>
          <a:noFill/>
          <a:ln>
            <a:noFill/>
          </a:ln>
        </p:spPr>
      </p:pic>
      <p:sp>
        <p:nvSpPr>
          <p:cNvPr id="550" name="Shape 550"/>
          <p:cNvSpPr txBox="1"/>
          <p:nvPr>
            <p:ph idx="2" type="body"/>
          </p:nvPr>
        </p:nvSpPr>
        <p:spPr>
          <a:xfrm>
            <a:off x="228598" y="1145266"/>
            <a:ext cx="5448301" cy="5484132"/>
          </a:xfrm>
          <a:prstGeom prst="rect">
            <a:avLst/>
          </a:prstGeom>
          <a:noFill/>
          <a:ln>
            <a:noFill/>
          </a:ln>
        </p:spPr>
        <p:txBody>
          <a:bodyPr anchorCtr="0" anchor="t" bIns="45700" lIns="91425" rIns="91425" tIns="45700">
            <a:noAutofit/>
          </a:bodyPr>
          <a:lstStyle/>
          <a:p>
            <a:pPr indent="0" lvl="0" marL="0" marR="0" rtl="0" algn="l">
              <a:lnSpc>
                <a:spcPct val="104000"/>
              </a:lnSpc>
              <a:spcBef>
                <a:spcPts val="0"/>
              </a:spcBef>
              <a:spcAft>
                <a:spcPts val="0"/>
              </a:spcAft>
              <a:buClr>
                <a:schemeClr val="dk1"/>
              </a:buClr>
              <a:buSzPct val="25000"/>
              <a:buFont typeface="Arial"/>
              <a:buNone/>
            </a:pPr>
            <a:r>
              <a:rPr b="0" i="0" lang="en-US" sz="1600" u="none" cap="none" strike="noStrike">
                <a:solidFill>
                  <a:schemeClr val="dk1"/>
                </a:solidFill>
                <a:latin typeface="Trebuchet MS"/>
                <a:ea typeface="Trebuchet MS"/>
                <a:cs typeface="Trebuchet MS"/>
                <a:sym typeface="Trebuchet MS"/>
              </a:rPr>
              <a:t>The two revolutions in Russia in 1917 led to years of upheaval and civil war. The fall of the Tsar brought a number of competing political groups to the fore and briefly raised hopes that Russia might have a democratic future. After the Bolsheviks seized power in November 1917, a loose coalition of radically different forces emerged united only in their opposition to Bolshevism. These anti-Bolshevik groups included royalists, liberals, republicans, and landowners, as well as dissident Communists and the Social Revolutionaries. Anti-Bolshevik resistance quickly turned to armed conflict leading to a civil war. The anti-Bolshevik coalition, known as the “Whites” (in opposition to the “Reds” or Red Army) seemed to be successful until the second half of 1919, when the Red Army, led skillfully by Leon Trotsky, turned the tide against them. The Red Army had a key advantage in its central position, where the White armies were scattered over vast distances; Trotsky was also brilliantly effective in forcibly conscripting peasants and former Tsarist army officers into the Bolshevik military machine.</a:t>
            </a:r>
          </a:p>
          <a:p>
            <a:pPr indent="0" lvl="0" marL="0" marR="0" rtl="0" algn="l">
              <a:lnSpc>
                <a:spcPct val="104000"/>
              </a:lnSpc>
              <a:spcBef>
                <a:spcPts val="1000"/>
              </a:spcBef>
              <a:buClr>
                <a:schemeClr val="dk1"/>
              </a:buClr>
              <a:buSzPct val="25000"/>
              <a:buFont typeface="Arial"/>
              <a:buNone/>
            </a:pPr>
            <a:r>
              <a:t/>
            </a:r>
            <a:endParaRPr b="0" i="0" sz="1600" u="none" cap="none" strike="noStrike">
              <a:solidFill>
                <a:schemeClr val="dk1"/>
              </a:solidFill>
              <a:latin typeface="Trebuchet MS"/>
              <a:ea typeface="Trebuchet MS"/>
              <a:cs typeface="Trebuchet MS"/>
              <a:sym typeface="Trebuchet MS"/>
            </a:endParaRPr>
          </a:p>
        </p:txBody>
      </p:sp>
      <p:sp>
        <p:nvSpPr>
          <p:cNvPr id="551" name="Shape 551"/>
          <p:cNvSpPr txBox="1"/>
          <p:nvPr>
            <p:ph idx="3" type="body"/>
          </p:nvPr>
        </p:nvSpPr>
        <p:spPr>
          <a:xfrm>
            <a:off x="5895975" y="4403269"/>
            <a:ext cx="2986767" cy="2226129"/>
          </a:xfrm>
          <a:prstGeom prst="rect">
            <a:avLst/>
          </a:prstGeom>
          <a:noFill/>
          <a:ln>
            <a:noFill/>
          </a:ln>
        </p:spPr>
        <p:txBody>
          <a:bodyPr anchorCtr="0" anchor="t" bIns="45700" lIns="91425" rIns="91425" tIns="45700">
            <a:noAutofit/>
          </a:bodyPr>
          <a:lstStyle/>
          <a:p>
            <a:pPr indent="0" lvl="0" marL="0" marR="0" rtl="0" algn="r">
              <a:lnSpc>
                <a:spcPct val="104000"/>
              </a:lnSpc>
              <a:spcBef>
                <a:spcPts val="0"/>
              </a:spcBef>
              <a:spcAft>
                <a:spcPts val="0"/>
              </a:spcAft>
              <a:buClr>
                <a:schemeClr val="dk1"/>
              </a:buClr>
              <a:buSzPct val="25000"/>
              <a:buFont typeface="Arial"/>
              <a:buNone/>
            </a:pPr>
            <a:r>
              <a:rPr b="0" i="0" lang="en-US" sz="1400" u="none" cap="none" strike="noStrike">
                <a:solidFill>
                  <a:schemeClr val="dk1"/>
                </a:solidFill>
                <a:latin typeface="Trebuchet MS"/>
                <a:ea typeface="Trebuchet MS"/>
                <a:cs typeface="Trebuchet MS"/>
                <a:sym typeface="Trebuchet MS"/>
              </a:rPr>
              <a:t>‘For a United Russia’, White propaganda poster, 1919. </a:t>
            </a:r>
          </a:p>
          <a:p>
            <a:pPr indent="0" lvl="0" marL="0" marR="0" rtl="0" algn="r">
              <a:lnSpc>
                <a:spcPct val="104000"/>
              </a:lnSpc>
              <a:spcBef>
                <a:spcPts val="1000"/>
              </a:spcBef>
              <a:spcAft>
                <a:spcPts val="0"/>
              </a:spcAft>
              <a:buClr>
                <a:schemeClr val="dk1"/>
              </a:buClr>
              <a:buSzPct val="25000"/>
              <a:buFont typeface="Arial"/>
              <a:buNone/>
            </a:pPr>
            <a:r>
              <a:rPr b="0" i="0" lang="en-US" sz="1400" u="none" cap="none" strike="noStrike">
                <a:solidFill>
                  <a:schemeClr val="dk1"/>
                </a:solidFill>
                <a:latin typeface="Trebuchet MS"/>
                <a:ea typeface="Trebuchet MS"/>
                <a:cs typeface="Trebuchet MS"/>
                <a:sym typeface="Trebuchet MS"/>
              </a:rPr>
              <a:t>The text tells the story of how a fierce dragon had encircled a city, but was ultimately defeated by a valiant knight. </a:t>
            </a:r>
          </a:p>
          <a:p>
            <a:pPr indent="0" lvl="0" marL="0" marR="0" rtl="0" algn="r">
              <a:lnSpc>
                <a:spcPct val="104000"/>
              </a:lnSpc>
              <a:spcBef>
                <a:spcPts val="1000"/>
              </a:spcBef>
              <a:buClr>
                <a:schemeClr val="dk1"/>
              </a:buClr>
              <a:buSzPct val="25000"/>
              <a:buFont typeface="Arial"/>
              <a:buNone/>
            </a:pPr>
            <a:r>
              <a:rPr b="0" i="0" lang="en-US" sz="1400" u="none" cap="none" strike="noStrike">
                <a:solidFill>
                  <a:schemeClr val="dk1"/>
                </a:solidFill>
                <a:latin typeface="Trebuchet MS"/>
                <a:ea typeface="Trebuchet MS"/>
                <a:cs typeface="Trebuchet MS"/>
                <a:sym typeface="Trebuchet MS"/>
              </a:rPr>
              <a:t>(Wikimedia Commons, Public Domain)</a:t>
            </a: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